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2" r:id="rId4"/>
    <p:sldId id="292" r:id="rId5"/>
    <p:sldId id="258" r:id="rId6"/>
    <p:sldId id="293" r:id="rId7"/>
    <p:sldId id="294" r:id="rId8"/>
    <p:sldId id="284" r:id="rId9"/>
    <p:sldId id="283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18288000" cy="10287000"/>
  <p:notesSz cx="6858000" cy="9144000"/>
  <p:embeddedFontLst>
    <p:embeddedFont>
      <p:font typeface="Agrandir Wide Thin" panose="020B0604020202020204" charset="0"/>
      <p:regular r:id="rId41"/>
    </p:embeddedFont>
    <p:embeddedFont>
      <p:font typeface="Agrandir Wide Thin Bold" panose="020B0604020202020204" charset="0"/>
      <p:regular r:id="rId42"/>
    </p:embeddedFont>
    <p:embeddedFont>
      <p:font typeface="DM Sans" pitchFamily="2" charset="0"/>
      <p:regular r:id="rId43"/>
      <p:bold r:id="rId44"/>
    </p:embeddedFont>
    <p:embeddedFont>
      <p:font typeface="DM Sans Bold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svg"/><Relationship Id="rId7" Type="http://schemas.openxmlformats.org/officeDocument/2006/relationships/image" Target="../media/image3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2.svg"/><Relationship Id="rId7" Type="http://schemas.openxmlformats.org/officeDocument/2006/relationships/image" Target="../media/image64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image" Target="../media/image6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87.jpeg"/><Relationship Id="rId7" Type="http://schemas.openxmlformats.org/officeDocument/2006/relationships/image" Target="../media/image65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88.jpe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sv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" Type="http://schemas.openxmlformats.org/officeDocument/2006/relationships/image" Target="../media/image36.svg"/><Relationship Id="rId21" Type="http://schemas.openxmlformats.org/officeDocument/2006/relationships/image" Target="../media/image94.svg"/><Relationship Id="rId7" Type="http://schemas.openxmlformats.org/officeDocument/2006/relationships/image" Target="../media/image40.svg"/><Relationship Id="rId12" Type="http://schemas.openxmlformats.org/officeDocument/2006/relationships/image" Target="../media/image52.png"/><Relationship Id="rId17" Type="http://schemas.openxmlformats.org/officeDocument/2006/relationships/image" Target="../media/image82.svg"/><Relationship Id="rId25" Type="http://schemas.openxmlformats.org/officeDocument/2006/relationships/image" Target="../media/image98.svg"/><Relationship Id="rId33" Type="http://schemas.openxmlformats.org/officeDocument/2006/relationships/image" Target="../media/image106.svg"/><Relationship Id="rId2" Type="http://schemas.openxmlformats.org/officeDocument/2006/relationships/image" Target="../media/image35.png"/><Relationship Id="rId16" Type="http://schemas.openxmlformats.org/officeDocument/2006/relationships/image" Target="../media/image81.png"/><Relationship Id="rId20" Type="http://schemas.openxmlformats.org/officeDocument/2006/relationships/image" Target="../media/image93.png"/><Relationship Id="rId29" Type="http://schemas.openxmlformats.org/officeDocument/2006/relationships/image" Target="../media/image10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51.sv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5" Type="http://schemas.openxmlformats.org/officeDocument/2006/relationships/image" Target="../media/image38.svg"/><Relationship Id="rId15" Type="http://schemas.openxmlformats.org/officeDocument/2006/relationships/image" Target="../media/image90.svg"/><Relationship Id="rId23" Type="http://schemas.openxmlformats.org/officeDocument/2006/relationships/image" Target="../media/image96.svg"/><Relationship Id="rId28" Type="http://schemas.openxmlformats.org/officeDocument/2006/relationships/image" Target="../media/image101.png"/><Relationship Id="rId10" Type="http://schemas.openxmlformats.org/officeDocument/2006/relationships/image" Target="../media/image50.png"/><Relationship Id="rId19" Type="http://schemas.openxmlformats.org/officeDocument/2006/relationships/image" Target="../media/image92.svg"/><Relationship Id="rId31" Type="http://schemas.openxmlformats.org/officeDocument/2006/relationships/image" Target="../media/image104.svg"/><Relationship Id="rId4" Type="http://schemas.openxmlformats.org/officeDocument/2006/relationships/image" Target="../media/image37.png"/><Relationship Id="rId9" Type="http://schemas.openxmlformats.org/officeDocument/2006/relationships/image" Target="../media/image49.svg"/><Relationship Id="rId14" Type="http://schemas.openxmlformats.org/officeDocument/2006/relationships/image" Target="../media/image89.png"/><Relationship Id="rId22" Type="http://schemas.openxmlformats.org/officeDocument/2006/relationships/image" Target="../media/image95.png"/><Relationship Id="rId27" Type="http://schemas.openxmlformats.org/officeDocument/2006/relationships/image" Target="../media/image100.svg"/><Relationship Id="rId30" Type="http://schemas.openxmlformats.org/officeDocument/2006/relationships/image" Target="../media/image103.png"/><Relationship Id="rId8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08.svg"/><Relationship Id="rId18" Type="http://schemas.openxmlformats.org/officeDocument/2006/relationships/image" Target="../media/image113.png"/><Relationship Id="rId3" Type="http://schemas.openxmlformats.org/officeDocument/2006/relationships/image" Target="../media/image7.svg"/><Relationship Id="rId21" Type="http://schemas.openxmlformats.org/officeDocument/2006/relationships/image" Target="../media/image116.svg"/><Relationship Id="rId7" Type="http://schemas.openxmlformats.org/officeDocument/2006/relationships/image" Target="../media/image24.svg"/><Relationship Id="rId12" Type="http://schemas.openxmlformats.org/officeDocument/2006/relationships/image" Target="../media/image107.png"/><Relationship Id="rId17" Type="http://schemas.openxmlformats.org/officeDocument/2006/relationships/image" Target="../media/image112.svg"/><Relationship Id="rId2" Type="http://schemas.openxmlformats.org/officeDocument/2006/relationships/image" Target="../media/image6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16.svg"/><Relationship Id="rId15" Type="http://schemas.openxmlformats.org/officeDocument/2006/relationships/image" Target="../media/image110.svg"/><Relationship Id="rId10" Type="http://schemas.openxmlformats.org/officeDocument/2006/relationships/image" Target="../media/image27.png"/><Relationship Id="rId19" Type="http://schemas.openxmlformats.org/officeDocument/2006/relationships/image" Target="../media/image114.svg"/><Relationship Id="rId4" Type="http://schemas.openxmlformats.org/officeDocument/2006/relationships/image" Target="../media/image15.png"/><Relationship Id="rId9" Type="http://schemas.openxmlformats.org/officeDocument/2006/relationships/image" Target="../media/image30.svg"/><Relationship Id="rId1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27.png"/><Relationship Id="rId7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10" Type="http://schemas.openxmlformats.org/officeDocument/2006/relationships/image" Target="../media/image123.svg"/><Relationship Id="rId4" Type="http://schemas.openxmlformats.org/officeDocument/2006/relationships/image" Target="../media/image28.svg"/><Relationship Id="rId9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548" r="12548" b="2509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7925919">
            <a:off x="10107105" y="3084493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4"/>
                </a:lnTo>
                <a:lnTo>
                  <a:pt x="0" y="10137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535377">
            <a:off x="-11788555" y="-1657102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3"/>
                </a:lnTo>
                <a:lnTo>
                  <a:pt x="0" y="1013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0" y="5715000"/>
            <a:ext cx="18288000" cy="4572000"/>
            <a:chOff x="0" y="0"/>
            <a:chExt cx="24384000" cy="609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19200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46673" y="4570264"/>
            <a:ext cx="15690164" cy="5078313"/>
            <a:chOff x="0" y="-2437302"/>
            <a:chExt cx="20920219" cy="67710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437302"/>
              <a:ext cx="19328871" cy="451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Infraestrutura </a:t>
              </a:r>
            </a:p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de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76753"/>
              <a:ext cx="20920219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200"/>
                </a:lnSpc>
                <a:spcBef>
                  <a:spcPct val="0"/>
                </a:spcBef>
              </a:pPr>
              <a:r>
                <a:rPr lang="en-US" sz="11000" dirty="0">
                  <a:solidFill>
                    <a:srgbClr val="47F4F4"/>
                  </a:solidFill>
                  <a:latin typeface="Agrandir Wide Thin Bold"/>
                </a:rPr>
                <a:t>Datacenter</a:t>
              </a:r>
              <a:endParaRPr lang="en-US" sz="110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3" name="AutoShape 1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1923261" y="547687"/>
            <a:ext cx="56050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Agrandir Wide Thin Bold"/>
              </a:rPr>
              <a:t>COMPANY TIMELINE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8" name="AutoShape 1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886955" y="1250376"/>
            <a:ext cx="17043709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Agrandir Wide Thin Bold"/>
              </a:rPr>
              <a:t>Download this presentation as a</a:t>
            </a:r>
          </a:p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Agrandir Wide Thin Bold"/>
              </a:rPr>
              <a:t>Google Slide template in 3 steps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801105" y="5639860"/>
            <a:ext cx="3759252" cy="3791475"/>
          </a:xfrm>
          <a:custGeom>
            <a:avLst/>
            <a:gdLst/>
            <a:ahLst/>
            <a:cxnLst/>
            <a:rect l="l" t="t" r="r" b="b"/>
            <a:pathLst>
              <a:path w="3759252" h="3791475">
                <a:moveTo>
                  <a:pt x="0" y="0"/>
                </a:moveTo>
                <a:lnTo>
                  <a:pt x="3759252" y="0"/>
                </a:lnTo>
                <a:lnTo>
                  <a:pt x="3759252" y="3791474"/>
                </a:lnTo>
                <a:lnTo>
                  <a:pt x="0" y="3791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884767" y="5639860"/>
            <a:ext cx="2432466" cy="3791475"/>
          </a:xfrm>
          <a:custGeom>
            <a:avLst/>
            <a:gdLst/>
            <a:ahLst/>
            <a:cxnLst/>
            <a:rect l="l" t="t" r="r" b="b"/>
            <a:pathLst>
              <a:path w="2432466" h="3791475">
                <a:moveTo>
                  <a:pt x="0" y="0"/>
                </a:moveTo>
                <a:lnTo>
                  <a:pt x="2432467" y="0"/>
                </a:lnTo>
                <a:lnTo>
                  <a:pt x="2432467" y="3791474"/>
                </a:lnTo>
                <a:lnTo>
                  <a:pt x="0" y="3791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20087" y="3684973"/>
            <a:ext cx="5480012" cy="1525059"/>
            <a:chOff x="0" y="0"/>
            <a:chExt cx="7306683" cy="2033412"/>
          </a:xfrm>
        </p:grpSpPr>
        <p:sp>
          <p:nvSpPr>
            <p:cNvPr id="13" name="TextBox 13"/>
            <p:cNvSpPr txBox="1"/>
            <p:nvPr/>
          </p:nvSpPr>
          <p:spPr>
            <a:xfrm>
              <a:off x="1181023" y="-12939"/>
              <a:ext cx="6125660" cy="204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Click on the "Canva" button next</a:t>
              </a:r>
            </a:p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to this presentation. Start editing your presentation. You may need</a:t>
              </a:r>
            </a:p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to sign in to your Canva account.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256605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23975" y="3682850"/>
            <a:ext cx="5028542" cy="1527182"/>
            <a:chOff x="0" y="0"/>
            <a:chExt cx="6704723" cy="2036242"/>
          </a:xfrm>
        </p:grpSpPr>
        <p:sp>
          <p:nvSpPr>
            <p:cNvPr id="16" name="TextBox 16"/>
            <p:cNvSpPr txBox="1"/>
            <p:nvPr/>
          </p:nvSpPr>
          <p:spPr>
            <a:xfrm>
              <a:off x="1419264" y="-10109"/>
              <a:ext cx="5285459" cy="204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Click on the "Share" button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on the top right corner in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Canva and click on "More"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at the bottom of the menu.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480270" cy="8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7F4F4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38267" y="3682850"/>
            <a:ext cx="5671261" cy="2698757"/>
            <a:chOff x="0" y="0"/>
            <a:chExt cx="7561682" cy="3598342"/>
          </a:xfrm>
        </p:grpSpPr>
        <p:sp>
          <p:nvSpPr>
            <p:cNvPr id="19" name="TextBox 19"/>
            <p:cNvSpPr txBox="1"/>
            <p:nvPr/>
          </p:nvSpPr>
          <p:spPr>
            <a:xfrm>
              <a:off x="1375016" y="-10109"/>
              <a:ext cx="6186666" cy="3608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Enter "Google Drive" in the search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bar and click on the Google Drive icon to add this design as a Google slide in your G Drive. It will ask you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to link your Google account to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Canva the first time.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endParaRPr lang="en-US" sz="21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484910" cy="8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7F4F4"/>
                  </a:solidFill>
                  <a:latin typeface="Agrandir Wide Thin Bold"/>
                </a:rPr>
                <a:t>03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3169529" y="6362557"/>
            <a:ext cx="4270746" cy="2384962"/>
          </a:xfrm>
          <a:custGeom>
            <a:avLst/>
            <a:gdLst/>
            <a:ahLst/>
            <a:cxnLst/>
            <a:rect l="l" t="t" r="r" b="b"/>
            <a:pathLst>
              <a:path w="4270746" h="2384962">
                <a:moveTo>
                  <a:pt x="0" y="0"/>
                </a:moveTo>
                <a:lnTo>
                  <a:pt x="4270746" y="0"/>
                </a:lnTo>
                <a:lnTo>
                  <a:pt x="4270746" y="2384962"/>
                </a:lnTo>
                <a:lnTo>
                  <a:pt x="0" y="2384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14825">
            <a:off x="-6883148" y="3165651"/>
            <a:ext cx="13766295" cy="13766295"/>
          </a:xfrm>
          <a:custGeom>
            <a:avLst/>
            <a:gdLst/>
            <a:ahLst/>
            <a:cxnLst/>
            <a:rect l="l" t="t" r="r" b="b"/>
            <a:pathLst>
              <a:path w="13766295" h="13766295">
                <a:moveTo>
                  <a:pt x="0" y="0"/>
                </a:moveTo>
                <a:lnTo>
                  <a:pt x="13766296" y="0"/>
                </a:lnTo>
                <a:lnTo>
                  <a:pt x="13766296" y="13766296"/>
                </a:lnTo>
                <a:lnTo>
                  <a:pt x="0" y="13766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6884570" y="9272588"/>
            <a:ext cx="11046093" cy="657076"/>
            <a:chOff x="0" y="0"/>
            <a:chExt cx="14728124" cy="876101"/>
          </a:xfrm>
        </p:grpSpPr>
        <p:sp>
          <p:nvSpPr>
            <p:cNvPr id="8" name="AutoShape 8"/>
            <p:cNvSpPr/>
            <p:nvPr/>
          </p:nvSpPr>
          <p:spPr>
            <a:xfrm rot="-10800000">
              <a:off x="0" y="838001"/>
              <a:ext cx="14709074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-5400000">
              <a:off x="14271023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9715241" y="3690938"/>
          <a:ext cx="6867896" cy="6421755"/>
        </p:xfrm>
        <a:graphic>
          <a:graphicData uri="http://schemas.openxmlformats.org/drawingml/2006/table">
            <a:tbl>
              <a:tblPr/>
              <a:tblGrid>
                <a:gridCol w="1510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7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291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98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an Agenda Page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1490"/>
            <a:ext cx="18288000" cy="7335356"/>
          </a:xfrm>
          <a:custGeom>
            <a:avLst/>
            <a:gdLst/>
            <a:ahLst/>
            <a:cxnLst/>
            <a:rect l="l" t="t" r="r" b="b"/>
            <a:pathLst>
              <a:path w="18288000" h="7335356">
                <a:moveTo>
                  <a:pt x="0" y="0"/>
                </a:moveTo>
                <a:lnTo>
                  <a:pt x="18288000" y="0"/>
                </a:lnTo>
                <a:lnTo>
                  <a:pt x="18288000" y="7335356"/>
                </a:lnTo>
                <a:lnTo>
                  <a:pt x="0" y="7335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338" b="-58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49270" y="6216469"/>
            <a:ext cx="1926014" cy="1926014"/>
            <a:chOff x="0" y="0"/>
            <a:chExt cx="2568018" cy="256801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70419" y="6216469"/>
            <a:ext cx="1926014" cy="1926014"/>
            <a:chOff x="0" y="0"/>
            <a:chExt cx="2568018" cy="256801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91568" y="6216469"/>
            <a:ext cx="1926014" cy="1926014"/>
            <a:chOff x="0" y="0"/>
            <a:chExt cx="2568018" cy="256801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812716" y="6216469"/>
            <a:ext cx="1926014" cy="1926014"/>
            <a:chOff x="0" y="0"/>
            <a:chExt cx="2568018" cy="256801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04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623335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623335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9815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044484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5044484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50963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9" name="AutoShape 29"/>
          <p:cNvSpPr/>
          <p:nvPr/>
        </p:nvSpPr>
        <p:spPr>
          <a:xfrm>
            <a:off x="9465633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9465633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72112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2" name="AutoShape 32"/>
          <p:cNvSpPr/>
          <p:nvPr/>
        </p:nvSpPr>
        <p:spPr>
          <a:xfrm>
            <a:off x="13886781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3886781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093261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6" name="AutoShape 3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9" name="TextBox 39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  <p:grpSp>
        <p:nvGrpSpPr>
          <p:cNvPr id="40" name="Group 40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41" name="AutoShape 41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00100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4193855" y="900904"/>
            <a:ext cx="17456057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0" y="4910642"/>
            <a:ext cx="17456057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1539186" y="2817684"/>
            <a:ext cx="566394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400000">
            <a:off x="8971773" y="4098839"/>
            <a:ext cx="822625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400000">
            <a:off x="5446001" y="3267740"/>
            <a:ext cx="6564056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399997">
            <a:off x="14903920" y="7747942"/>
            <a:ext cx="5049541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2284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34174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17522" y="6268781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17522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51587" y="6268781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768507" y="279333"/>
            <a:ext cx="1176726" cy="948388"/>
            <a:chOff x="0" y="0"/>
            <a:chExt cx="1568969" cy="1264517"/>
          </a:xfrm>
        </p:grpSpPr>
        <p:sp>
          <p:nvSpPr>
            <p:cNvPr id="15" name="Freeform 15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253968"/>
              <a:ext cx="1568969" cy="79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124CCD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139665" y="279333"/>
            <a:ext cx="1176726" cy="948388"/>
            <a:chOff x="0" y="0"/>
            <a:chExt cx="1568969" cy="1264517"/>
          </a:xfrm>
        </p:grpSpPr>
        <p:sp>
          <p:nvSpPr>
            <p:cNvPr id="18" name="Freeform 18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821275" y="4289071"/>
            <a:ext cx="1176726" cy="948388"/>
            <a:chOff x="0" y="0"/>
            <a:chExt cx="1568969" cy="1264517"/>
          </a:xfrm>
        </p:grpSpPr>
        <p:sp>
          <p:nvSpPr>
            <p:cNvPr id="21" name="Freeform 21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482248" y="279333"/>
            <a:ext cx="1176726" cy="948388"/>
            <a:chOff x="0" y="0"/>
            <a:chExt cx="1568969" cy="1264517"/>
          </a:xfrm>
        </p:grpSpPr>
        <p:sp>
          <p:nvSpPr>
            <p:cNvPr id="24" name="Freeform 24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482248" y="4289071"/>
            <a:ext cx="1176726" cy="948388"/>
            <a:chOff x="0" y="0"/>
            <a:chExt cx="1568969" cy="1264517"/>
          </a:xfrm>
        </p:grpSpPr>
        <p:sp>
          <p:nvSpPr>
            <p:cNvPr id="27" name="Freeform 27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04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05243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947133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30481" y="5530593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30481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64545" y="5530593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05243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947133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30481" y="6813826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30481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664545" y="6813826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86955" y="8321503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77303" flipH="1">
            <a:off x="1226047" y="-5981294"/>
            <a:ext cx="15567768" cy="15596125"/>
          </a:xfrm>
          <a:custGeom>
            <a:avLst/>
            <a:gdLst/>
            <a:ahLst/>
            <a:cxnLst/>
            <a:rect l="l" t="t" r="r" b="b"/>
            <a:pathLst>
              <a:path w="15567768" h="15596125">
                <a:moveTo>
                  <a:pt x="15567769" y="0"/>
                </a:moveTo>
                <a:lnTo>
                  <a:pt x="0" y="0"/>
                </a:lnTo>
                <a:lnTo>
                  <a:pt x="0" y="15596125"/>
                </a:lnTo>
                <a:lnTo>
                  <a:pt x="15567769" y="15596125"/>
                </a:lnTo>
                <a:lnTo>
                  <a:pt x="155677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98893" y="6217508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76036" y="870235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1071" y="2430260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83011" y="7138276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67906" y="4192238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8893" y="5569034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76036" y="221760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1071" y="1781785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86101" y="6489801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70996" y="3543764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8893" y="667061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76036" y="1323339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1071" y="2883364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86101" y="759138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70996" y="464534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98893" y="4209611"/>
            <a:ext cx="215144" cy="1254648"/>
            <a:chOff x="0" y="0"/>
            <a:chExt cx="286858" cy="16728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AutoShape 20"/>
            <p:cNvSpPr/>
            <p:nvPr/>
          </p:nvSpPr>
          <p:spPr>
            <a:xfrm rot="5400000">
              <a:off x="-437581" y="1053754"/>
              <a:ext cx="116202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7549798" y="1175711"/>
            <a:ext cx="215144" cy="2291853"/>
            <a:chOff x="0" y="0"/>
            <a:chExt cx="286858" cy="30558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AutoShape 23"/>
            <p:cNvSpPr/>
            <p:nvPr/>
          </p:nvSpPr>
          <p:spPr>
            <a:xfrm rot="5400000">
              <a:off x="-1128551" y="1745723"/>
              <a:ext cx="2543961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3909731" y="4389011"/>
            <a:ext cx="215144" cy="2085672"/>
            <a:chOff x="0" y="0"/>
            <a:chExt cx="286858" cy="278089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AutoShape 26"/>
            <p:cNvSpPr/>
            <p:nvPr/>
          </p:nvSpPr>
          <p:spPr>
            <a:xfrm rot="5400000">
              <a:off x="-991098" y="1608269"/>
              <a:ext cx="2269054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062074" y="3835359"/>
            <a:ext cx="215144" cy="1226737"/>
            <a:chOff x="0" y="0"/>
            <a:chExt cx="286858" cy="1635649"/>
          </a:xfrm>
        </p:grpSpPr>
        <p:sp>
          <p:nvSpPr>
            <p:cNvPr id="28" name="Freeform 28"/>
            <p:cNvSpPr/>
            <p:nvPr/>
          </p:nvSpPr>
          <p:spPr>
            <a:xfrm>
              <a:off x="0" y="1348791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AutoShape 29"/>
            <p:cNvSpPr/>
            <p:nvPr/>
          </p:nvSpPr>
          <p:spPr>
            <a:xfrm rot="5400000">
              <a:off x="-437581" y="542910"/>
              <a:ext cx="116202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5697039" y="2195657"/>
            <a:ext cx="215144" cy="1506352"/>
            <a:chOff x="0" y="0"/>
            <a:chExt cx="286858" cy="2008470"/>
          </a:xfrm>
        </p:grpSpPr>
        <p:sp>
          <p:nvSpPr>
            <p:cNvPr id="31" name="Freeform 31"/>
            <p:cNvSpPr/>
            <p:nvPr/>
          </p:nvSpPr>
          <p:spPr>
            <a:xfrm>
              <a:off x="0" y="1721611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9"/>
                  </a:lnTo>
                  <a:lnTo>
                    <a:pt x="0" y="286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AutoShape 32"/>
            <p:cNvSpPr/>
            <p:nvPr/>
          </p:nvSpPr>
          <p:spPr>
            <a:xfrm rot="5400000">
              <a:off x="-623991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33" name="TextBox 33"/>
          <p:cNvSpPr txBox="1"/>
          <p:nvPr/>
        </p:nvSpPr>
        <p:spPr>
          <a:xfrm>
            <a:off x="886955" y="8321503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951556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7126769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400000">
            <a:off x="677634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0809079" y="301406"/>
            <a:ext cx="2660583" cy="1858077"/>
            <a:chOff x="0" y="0"/>
            <a:chExt cx="3547444" cy="2477436"/>
          </a:xfrm>
        </p:grpSpPr>
        <p:sp>
          <p:nvSpPr>
            <p:cNvPr id="6" name="Freeform 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13" name="AutoShape 1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746386" y="6938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49025" y="2250790"/>
            <a:ext cx="2632008" cy="1858077"/>
            <a:chOff x="0" y="0"/>
            <a:chExt cx="3509344" cy="24774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430062" y="430062"/>
              <a:ext cx="1617312" cy="1617312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462516" y="462516"/>
              <a:ext cx="1552405" cy="155240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23" name="AutoShape 23"/>
            <p:cNvSpPr/>
            <p:nvPr/>
          </p:nvSpPr>
          <p:spPr>
            <a:xfrm rot="-10800000">
              <a:off x="2047374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663678" y="7065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809079" y="4200174"/>
            <a:ext cx="2660583" cy="1858077"/>
            <a:chOff x="0" y="0"/>
            <a:chExt cx="3547444" cy="2477436"/>
          </a:xfrm>
        </p:grpSpPr>
        <p:sp>
          <p:nvSpPr>
            <p:cNvPr id="26" name="Freeform 2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33" name="AutoShape 3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1746386" y="7192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03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749025" y="6149558"/>
            <a:ext cx="2632008" cy="1858077"/>
            <a:chOff x="0" y="0"/>
            <a:chExt cx="3509344" cy="247743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7" name="Group 37"/>
            <p:cNvGrpSpPr/>
            <p:nvPr/>
          </p:nvGrpSpPr>
          <p:grpSpPr>
            <a:xfrm>
              <a:off x="430062" y="430062"/>
              <a:ext cx="1617312" cy="1617312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462516" y="462516"/>
              <a:ext cx="1552405" cy="155240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 rot="-10800000">
              <a:off x="2047374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663678" y="7319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04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809079" y="8098942"/>
            <a:ext cx="2660583" cy="1858077"/>
            <a:chOff x="0" y="0"/>
            <a:chExt cx="3547444" cy="2477436"/>
          </a:xfrm>
        </p:grpSpPr>
        <p:sp>
          <p:nvSpPr>
            <p:cNvPr id="46" name="Freeform 4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7" name="Group 4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53" name="AutoShape 5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1746386" y="7446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05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3657259" y="666046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208015" y="863732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657259" y="2822641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208015" y="4781550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208015" y="8699368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657259" y="6740459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368250" y="2615430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368250" y="6561823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657259" y="456481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657259" y="8465386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657259" y="111915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713130" y="3068534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7713130" y="7014927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657259" y="501791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657259" y="891849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86955" y="2349499"/>
            <a:ext cx="5757395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</a:t>
            </a:r>
          </a:p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Timeline</a:t>
            </a:r>
          </a:p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63282">
            <a:off x="-3090355" y="1368772"/>
            <a:ext cx="11289102" cy="14748233"/>
          </a:xfrm>
          <a:custGeom>
            <a:avLst/>
            <a:gdLst/>
            <a:ahLst/>
            <a:cxnLst/>
            <a:rect l="l" t="t" r="r" b="b"/>
            <a:pathLst>
              <a:path w="11289102" h="14748233">
                <a:moveTo>
                  <a:pt x="0" y="0"/>
                </a:moveTo>
                <a:lnTo>
                  <a:pt x="11289102" y="0"/>
                </a:lnTo>
                <a:lnTo>
                  <a:pt x="11289102" y="14748233"/>
                </a:lnTo>
                <a:lnTo>
                  <a:pt x="0" y="1474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17672" y="-2230617"/>
            <a:ext cx="11289102" cy="14748233"/>
          </a:xfrm>
          <a:custGeom>
            <a:avLst/>
            <a:gdLst/>
            <a:ahLst/>
            <a:cxnLst/>
            <a:rect l="l" t="t" r="r" b="b"/>
            <a:pathLst>
              <a:path w="11289102" h="14748233">
                <a:moveTo>
                  <a:pt x="0" y="0"/>
                </a:moveTo>
                <a:lnTo>
                  <a:pt x="11289102" y="0"/>
                </a:lnTo>
                <a:lnTo>
                  <a:pt x="11289102" y="14748234"/>
                </a:lnTo>
                <a:lnTo>
                  <a:pt x="0" y="1474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13281" y="3716339"/>
          <a:ext cx="17261437" cy="4575985"/>
        </p:xfrm>
        <a:graphic>
          <a:graphicData uri="http://schemas.openxmlformats.org/drawingml/2006/table">
            <a:tbl>
              <a:tblPr/>
              <a:tblGrid>
                <a:gridCol w="4315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2601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2016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2018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2020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Present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296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908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3367" y="6068614"/>
            <a:ext cx="19114733" cy="244779"/>
          </a:xfrm>
          <a:custGeom>
            <a:avLst/>
            <a:gdLst/>
            <a:ahLst/>
            <a:cxnLst/>
            <a:rect l="l" t="t" r="r" b="b"/>
            <a:pathLst>
              <a:path w="19114733" h="244779">
                <a:moveTo>
                  <a:pt x="0" y="0"/>
                </a:moveTo>
                <a:lnTo>
                  <a:pt x="19114734" y="0"/>
                </a:lnTo>
                <a:lnTo>
                  <a:pt x="19114734" y="244779"/>
                </a:lnTo>
                <a:lnTo>
                  <a:pt x="0" y="24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5" t="-43014" b="-41903"/>
            </a:stretch>
          </a:blipFill>
        </p:spPr>
      </p:sp>
      <p:sp>
        <p:nvSpPr>
          <p:cNvPr id="3" name="Freeform 3"/>
          <p:cNvSpPr/>
          <p:nvPr/>
        </p:nvSpPr>
        <p:spPr>
          <a:xfrm rot="2305264">
            <a:off x="1353631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3" y="0"/>
                </a:lnTo>
                <a:lnTo>
                  <a:pt x="1787463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9823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62511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15473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18141" y="4188429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67154" y="4188429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2263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34951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87913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90582" y="3313501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39594" y="3313501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6708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01</a:t>
            </a:r>
          </a:p>
        </p:txBody>
      </p:sp>
      <p:sp>
        <p:nvSpPr>
          <p:cNvPr id="15" name="Freeform 15"/>
          <p:cNvSpPr/>
          <p:nvPr/>
        </p:nvSpPr>
        <p:spPr>
          <a:xfrm rot="2305264">
            <a:off x="8250269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273346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03</a:t>
            </a:r>
          </a:p>
        </p:txBody>
      </p:sp>
      <p:sp>
        <p:nvSpPr>
          <p:cNvPr id="17" name="Freeform 17"/>
          <p:cNvSpPr/>
          <p:nvPr/>
        </p:nvSpPr>
        <p:spPr>
          <a:xfrm rot="2305264">
            <a:off x="4801950" y="6953448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825027" y="7406957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02</a:t>
            </a:r>
          </a:p>
        </p:txBody>
      </p:sp>
      <p:sp>
        <p:nvSpPr>
          <p:cNvPr id="19" name="Freeform 19"/>
          <p:cNvSpPr/>
          <p:nvPr/>
        </p:nvSpPr>
        <p:spPr>
          <a:xfrm rot="2305264">
            <a:off x="11698588" y="6953448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721665" y="7406957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04</a:t>
            </a:r>
          </a:p>
        </p:txBody>
      </p:sp>
      <p:sp>
        <p:nvSpPr>
          <p:cNvPr id="21" name="Freeform 21"/>
          <p:cNvSpPr/>
          <p:nvPr/>
        </p:nvSpPr>
        <p:spPr>
          <a:xfrm rot="2305264">
            <a:off x="15146906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3" y="0"/>
                </a:lnTo>
                <a:lnTo>
                  <a:pt x="1787463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169984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2263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34951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87913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90582" y="464153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39594" y="464153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233075" y="5615439"/>
            <a:ext cx="13821851" cy="1151130"/>
            <a:chOff x="0" y="0"/>
            <a:chExt cx="18429134" cy="1534840"/>
          </a:xfrm>
        </p:grpSpPr>
        <p:sp>
          <p:nvSpPr>
            <p:cNvPr id="29" name="AutoShape 29"/>
            <p:cNvSpPr/>
            <p:nvPr/>
          </p:nvSpPr>
          <p:spPr>
            <a:xfrm rot="5400000">
              <a:off x="-729320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rot="5400000">
              <a:off x="3858913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rot="5400000">
              <a:off x="8447147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rot="5400000">
              <a:off x="13035380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rot="5400000">
              <a:off x="17623614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34" name="TextBox 34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6" name="AutoShape 3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9" name="Group 39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40" name="AutoShape 4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0801" y="2885586"/>
            <a:ext cx="4596136" cy="4596136"/>
            <a:chOff x="0" y="0"/>
            <a:chExt cx="6128182" cy="6128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2631063" y="2885586"/>
            <a:ext cx="4596136" cy="4596136"/>
            <a:chOff x="0" y="0"/>
            <a:chExt cx="6128182" cy="61281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6845932" y="2885586"/>
            <a:ext cx="4596136" cy="4596136"/>
            <a:chOff x="0" y="0"/>
            <a:chExt cx="6128182" cy="61281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2231138" y="4017622"/>
            <a:ext cx="2244435" cy="2142415"/>
          </a:xfrm>
          <a:custGeom>
            <a:avLst/>
            <a:gdLst/>
            <a:ahLst/>
            <a:cxnLst/>
            <a:rect l="l" t="t" r="r" b="b"/>
            <a:pathLst>
              <a:path w="2244435" h="2142415">
                <a:moveTo>
                  <a:pt x="0" y="0"/>
                </a:moveTo>
                <a:lnTo>
                  <a:pt x="2244435" y="0"/>
                </a:lnTo>
                <a:lnTo>
                  <a:pt x="2244435" y="2142415"/>
                </a:lnTo>
                <a:lnTo>
                  <a:pt x="0" y="2142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927221" y="4017622"/>
            <a:ext cx="2585958" cy="2332064"/>
          </a:xfrm>
          <a:custGeom>
            <a:avLst/>
            <a:gdLst/>
            <a:ahLst/>
            <a:cxnLst/>
            <a:rect l="l" t="t" r="r" b="b"/>
            <a:pathLst>
              <a:path w="2585958" h="2332064">
                <a:moveTo>
                  <a:pt x="0" y="0"/>
                </a:moveTo>
                <a:lnTo>
                  <a:pt x="2585958" y="0"/>
                </a:lnTo>
                <a:lnTo>
                  <a:pt x="2585958" y="2332064"/>
                </a:lnTo>
                <a:lnTo>
                  <a:pt x="0" y="2332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678752" y="4262379"/>
            <a:ext cx="2514646" cy="1842549"/>
          </a:xfrm>
          <a:custGeom>
            <a:avLst/>
            <a:gdLst/>
            <a:ahLst/>
            <a:cxnLst/>
            <a:rect l="l" t="t" r="r" b="b"/>
            <a:pathLst>
              <a:path w="2514646" h="1842549">
                <a:moveTo>
                  <a:pt x="0" y="0"/>
                </a:moveTo>
                <a:lnTo>
                  <a:pt x="2514645" y="0"/>
                </a:lnTo>
                <a:lnTo>
                  <a:pt x="2514645" y="1842549"/>
                </a:lnTo>
                <a:lnTo>
                  <a:pt x="0" y="18425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781329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58535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9359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66460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34490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26565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6955" y="1202751"/>
            <a:ext cx="1637234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28" name="AutoShape 2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1" name="Group 31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32" name="AutoShape 32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0966" y="0"/>
            <a:ext cx="10547034" cy="10287000"/>
            <a:chOff x="0" y="0"/>
            <a:chExt cx="1406271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704" t="16547" r="42703" b="3583"/>
            <a:stretch>
              <a:fillRect/>
            </a:stretch>
          </p:blipFill>
          <p:spPr>
            <a:xfrm>
              <a:off x="0" y="0"/>
              <a:ext cx="14062713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1443189" cy="10287000"/>
            <a:chOff x="0" y="0"/>
            <a:chExt cx="678115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8115" cy="609600"/>
            </a:xfrm>
            <a:custGeom>
              <a:avLst/>
              <a:gdLst/>
              <a:ahLst/>
              <a:cxnLst/>
              <a:rect l="l" t="t" r="r" b="b"/>
              <a:pathLst>
                <a:path w="678115" h="609600">
                  <a:moveTo>
                    <a:pt x="47491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78115" y="609600"/>
                  </a:lnTo>
                  <a:lnTo>
                    <a:pt x="474915" y="0"/>
                  </a:lnTo>
                  <a:close/>
                </a:path>
              </a:pathLst>
            </a:custGeom>
            <a:solidFill>
              <a:srgbClr val="124CC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19050"/>
              <a:ext cx="474915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86955" y="2688556"/>
            <a:ext cx="8115300" cy="492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170"/>
              </a:lnSpc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Hello</a:t>
            </a:r>
          </a:p>
          <a:p>
            <a:pPr marL="0" lvl="0" indent="0" algn="l">
              <a:lnSpc>
                <a:spcPts val="17170"/>
              </a:lnSpc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there!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955" y="7751663"/>
            <a:ext cx="9987732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59"/>
              </a:lnSpc>
            </a:pPr>
            <a:r>
              <a:rPr lang="en-US" sz="2400" u="none">
                <a:solidFill>
                  <a:srgbClr val="FFFFFF"/>
                </a:solidFill>
                <a:latin typeface="Agrandir Wide Thin Bold"/>
              </a:rPr>
              <a:t>I'm Rain, and I'll be sharing with you my beautiful ideas.</a:t>
            </a:r>
          </a:p>
          <a:p>
            <a:pPr marL="0" lvl="0" indent="0" algn="l">
              <a:lnSpc>
                <a:spcPts val="3959"/>
              </a:lnSpc>
            </a:pPr>
            <a:r>
              <a:rPr lang="en-US" sz="2400" u="none">
                <a:solidFill>
                  <a:srgbClr val="FFFFFF"/>
                </a:solidFill>
                <a:latin typeface="Agrandir Wide Thin Bold"/>
              </a:rPr>
              <a:t>Follow me at @reallygreatsite to learn more.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57337" y="357337"/>
            <a:ext cx="7778361" cy="657076"/>
            <a:chOff x="0" y="0"/>
            <a:chExt cx="10371148" cy="876101"/>
          </a:xfrm>
        </p:grpSpPr>
        <p:sp>
          <p:nvSpPr>
            <p:cNvPr id="10" name="AutoShape 10"/>
            <p:cNvSpPr/>
            <p:nvPr/>
          </p:nvSpPr>
          <p:spPr>
            <a:xfrm>
              <a:off x="19050" y="0"/>
              <a:ext cx="1035209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357337" y="9272588"/>
            <a:ext cx="10975028" cy="657076"/>
            <a:chOff x="0" y="0"/>
            <a:chExt cx="14633371" cy="876101"/>
          </a:xfrm>
        </p:grpSpPr>
        <p:sp>
          <p:nvSpPr>
            <p:cNvPr id="13" name="AutoShape 13"/>
            <p:cNvSpPr/>
            <p:nvPr/>
          </p:nvSpPr>
          <p:spPr>
            <a:xfrm rot="-10800000">
              <a:off x="19050" y="838001"/>
              <a:ext cx="1461432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-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76388" y="-1046123"/>
            <a:ext cx="7211612" cy="7211612"/>
          </a:xfrm>
          <a:custGeom>
            <a:avLst/>
            <a:gdLst/>
            <a:ahLst/>
            <a:cxnLst/>
            <a:rect l="l" t="t" r="r" b="b"/>
            <a:pathLst>
              <a:path w="7211612" h="7211612">
                <a:moveTo>
                  <a:pt x="0" y="0"/>
                </a:moveTo>
                <a:lnTo>
                  <a:pt x="7211612" y="0"/>
                </a:lnTo>
                <a:lnTo>
                  <a:pt x="7211612" y="7211612"/>
                </a:lnTo>
                <a:lnTo>
                  <a:pt x="0" y="721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4392668" y="7668796"/>
            <a:ext cx="341618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10479143" y="7668796"/>
            <a:ext cx="341618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9" name="AutoShape 9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886955" y="1202751"/>
            <a:ext cx="10875502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How to Use This Presentation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69136" y="5974989"/>
            <a:ext cx="5581790" cy="3110357"/>
            <a:chOff x="0" y="0"/>
            <a:chExt cx="7442387" cy="414714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059392"/>
              <a:ext cx="6855068" cy="308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Click on the "Canva" button under this presentation preview.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Start editing your presentation.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You need to sign in to your         Canva account.</a:t>
              </a:r>
            </a:p>
            <a:p>
              <a:pPr algn="l">
                <a:lnSpc>
                  <a:spcPts val="3129"/>
                </a:lnSpc>
                <a:spcBef>
                  <a:spcPct val="0"/>
                </a:spcBef>
              </a:pPr>
              <a:endParaRPr lang="en-US" sz="21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87319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Canva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00843" y="5974989"/>
            <a:ext cx="5686395" cy="3500882"/>
            <a:chOff x="0" y="0"/>
            <a:chExt cx="7581860" cy="4667843"/>
          </a:xfrm>
        </p:grpSpPr>
        <p:sp>
          <p:nvSpPr>
            <p:cNvPr id="17" name="TextBox 17"/>
            <p:cNvSpPr txBox="1"/>
            <p:nvPr/>
          </p:nvSpPr>
          <p:spPr>
            <a:xfrm>
              <a:off x="726791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PowerPoint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59392"/>
              <a:ext cx="6855068" cy="3608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Export this design from Canva as a PowerPoint template.</a:t>
              </a:r>
            </a:p>
            <a:p>
              <a:pPr marL="453390" lvl="1" indent="-226695" algn="l">
                <a:lnSpc>
                  <a:spcPts val="312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Open the design in Canva.              This will provide you with all the    fonts used and elements used in    this presentation as listed on page 32. Learn more on slide 5.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592050" y="5974989"/>
            <a:ext cx="5601970" cy="3110357"/>
            <a:chOff x="0" y="0"/>
            <a:chExt cx="7469293" cy="4147143"/>
          </a:xfrm>
        </p:grpSpPr>
        <p:sp>
          <p:nvSpPr>
            <p:cNvPr id="20" name="TextBox 20"/>
            <p:cNvSpPr txBox="1"/>
            <p:nvPr/>
          </p:nvSpPr>
          <p:spPr>
            <a:xfrm>
              <a:off x="614225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Google Slides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59392"/>
              <a:ext cx="6855068" cy="308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Export this design from Canva as       a GoogleSlide template.                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This will provide you with all the.  fonts used and elements used in    this presentation as listed on page 32. Learn more on slide 6.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500504"/>
            <a:ext cx="18288000" cy="6786496"/>
            <a:chOff x="0" y="0"/>
            <a:chExt cx="24384000" cy="90486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689" b="22664"/>
            <a:stretch>
              <a:fillRect/>
            </a:stretch>
          </p:blipFill>
          <p:spPr>
            <a:xfrm>
              <a:off x="0" y="0"/>
              <a:ext cx="24384000" cy="904866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flipH="1">
            <a:off x="11501504" y="3500504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7086677" y="0"/>
                </a:moveTo>
                <a:lnTo>
                  <a:pt x="0" y="0"/>
                </a:lnTo>
                <a:lnTo>
                  <a:pt x="0" y="7086677"/>
                </a:lnTo>
                <a:lnTo>
                  <a:pt x="7086677" y="7086677"/>
                </a:lnTo>
                <a:lnTo>
                  <a:pt x="70866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50723" y="3421734"/>
            <a:ext cx="5632167" cy="50343"/>
          </a:xfrm>
          <a:custGeom>
            <a:avLst/>
            <a:gdLst/>
            <a:ahLst/>
            <a:cxnLst/>
            <a:rect l="l" t="t" r="r" b="b"/>
            <a:pathLst>
              <a:path w="5632167" h="50343">
                <a:moveTo>
                  <a:pt x="0" y="0"/>
                </a:moveTo>
                <a:lnTo>
                  <a:pt x="5632167" y="0"/>
                </a:lnTo>
                <a:lnTo>
                  <a:pt x="5632167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7" t="-107183" r="-1119" b="-6070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50723" y="6829196"/>
            <a:ext cx="5632167" cy="50343"/>
          </a:xfrm>
          <a:custGeom>
            <a:avLst/>
            <a:gdLst/>
            <a:ahLst/>
            <a:cxnLst/>
            <a:rect l="l" t="t" r="r" b="b"/>
            <a:pathLst>
              <a:path w="5632167" h="50343">
                <a:moveTo>
                  <a:pt x="0" y="0"/>
                </a:moveTo>
                <a:lnTo>
                  <a:pt x="5632167" y="0"/>
                </a:lnTo>
                <a:lnTo>
                  <a:pt x="5632167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7" t="-107183" r="-1119" b="-60704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746250" y="-812365"/>
            <a:ext cx="12696972" cy="12720100"/>
          </a:xfrm>
          <a:custGeom>
            <a:avLst/>
            <a:gdLst/>
            <a:ahLst/>
            <a:cxnLst/>
            <a:rect l="l" t="t" r="r" b="b"/>
            <a:pathLst>
              <a:path w="12696972" h="12720100">
                <a:moveTo>
                  <a:pt x="12696973" y="0"/>
                </a:moveTo>
                <a:lnTo>
                  <a:pt x="0" y="0"/>
                </a:lnTo>
                <a:lnTo>
                  <a:pt x="0" y="12720100"/>
                </a:lnTo>
                <a:lnTo>
                  <a:pt x="12696973" y="12720100"/>
                </a:lnTo>
                <a:lnTo>
                  <a:pt x="12696973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916896" y="891419"/>
            <a:ext cx="4342404" cy="760608"/>
            <a:chOff x="0" y="0"/>
            <a:chExt cx="5789872" cy="101414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560062" y="189306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916896" y="4290684"/>
            <a:ext cx="4342404" cy="760608"/>
            <a:chOff x="0" y="0"/>
            <a:chExt cx="5789872" cy="1014144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560062" y="5292328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916896" y="7689949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560062" y="869159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86955" y="3514406"/>
            <a:ext cx="800327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457871"/>
            <a:chOff x="0" y="0"/>
            <a:chExt cx="24384000" cy="59438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7000"/>
            </a:blip>
            <a:srcRect t="31723" b="31723"/>
            <a:stretch>
              <a:fillRect/>
            </a:stretch>
          </p:blipFill>
          <p:spPr>
            <a:xfrm>
              <a:off x="0" y="0"/>
              <a:ext cx="24384000" cy="5943828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8011122" y="5240077"/>
            <a:ext cx="2265757" cy="2253398"/>
          </a:xfrm>
          <a:custGeom>
            <a:avLst/>
            <a:gdLst/>
            <a:ahLst/>
            <a:cxnLst/>
            <a:rect l="l" t="t" r="r" b="b"/>
            <a:pathLst>
              <a:path w="2265757" h="2253398">
                <a:moveTo>
                  <a:pt x="0" y="0"/>
                </a:moveTo>
                <a:lnTo>
                  <a:pt x="2265756" y="0"/>
                </a:lnTo>
                <a:lnTo>
                  <a:pt x="2265756" y="2253397"/>
                </a:lnTo>
                <a:lnTo>
                  <a:pt x="0" y="2253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92083" y="5436720"/>
            <a:ext cx="2041796" cy="2056755"/>
          </a:xfrm>
          <a:custGeom>
            <a:avLst/>
            <a:gdLst/>
            <a:ahLst/>
            <a:cxnLst/>
            <a:rect l="l" t="t" r="r" b="b"/>
            <a:pathLst>
              <a:path w="2041796" h="2056755">
                <a:moveTo>
                  <a:pt x="0" y="0"/>
                </a:moveTo>
                <a:lnTo>
                  <a:pt x="2041796" y="0"/>
                </a:lnTo>
                <a:lnTo>
                  <a:pt x="2041796" y="2056754"/>
                </a:lnTo>
                <a:lnTo>
                  <a:pt x="0" y="2056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3985" y="5545302"/>
            <a:ext cx="1947867" cy="1965738"/>
          </a:xfrm>
          <a:custGeom>
            <a:avLst/>
            <a:gdLst/>
            <a:ahLst/>
            <a:cxnLst/>
            <a:rect l="l" t="t" r="r" b="b"/>
            <a:pathLst>
              <a:path w="1947867" h="1965738">
                <a:moveTo>
                  <a:pt x="0" y="0"/>
                </a:moveTo>
                <a:lnTo>
                  <a:pt x="1947868" y="0"/>
                </a:lnTo>
                <a:lnTo>
                  <a:pt x="1947868" y="1965738"/>
                </a:lnTo>
                <a:lnTo>
                  <a:pt x="0" y="1965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rot="5400000">
            <a:off x="3385766" y="7200379"/>
            <a:ext cx="542999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400000">
            <a:off x="9472241" y="7200379"/>
            <a:ext cx="542999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472837" y="8611016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51506" y="8193353"/>
            <a:ext cx="4984988" cy="1121651"/>
            <a:chOff x="0" y="0"/>
            <a:chExt cx="6646650" cy="1495535"/>
          </a:xfrm>
        </p:grpSpPr>
        <p:sp>
          <p:nvSpPr>
            <p:cNvPr id="11" name="TextBox 11"/>
            <p:cNvSpPr txBox="1"/>
            <p:nvPr/>
          </p:nvSpPr>
          <p:spPr>
            <a:xfrm>
              <a:off x="838067" y="-76200"/>
              <a:ext cx="4970517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66409"/>
              <a:ext cx="6646650" cy="929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Elaborate on what you</a:t>
              </a:r>
            </a:p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want to discuss.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830175" y="8193353"/>
            <a:ext cx="4984988" cy="1121651"/>
            <a:chOff x="0" y="0"/>
            <a:chExt cx="6646650" cy="1495535"/>
          </a:xfrm>
        </p:grpSpPr>
        <p:sp>
          <p:nvSpPr>
            <p:cNvPr id="14" name="TextBox 14"/>
            <p:cNvSpPr txBox="1"/>
            <p:nvPr/>
          </p:nvSpPr>
          <p:spPr>
            <a:xfrm>
              <a:off x="838067" y="-76200"/>
              <a:ext cx="4970517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66409"/>
              <a:ext cx="6646650" cy="929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Elaborate on what you</a:t>
              </a:r>
            </a:p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want to discuss.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7" name="AutoShape 1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21" name="AutoShape 21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1101387" y="8117153"/>
            <a:ext cx="372788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7827" y="1202751"/>
            <a:ext cx="1637234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2504036" y="-940874"/>
            <a:ext cx="13220356" cy="13244436"/>
          </a:xfrm>
          <a:custGeom>
            <a:avLst/>
            <a:gdLst/>
            <a:ahLst/>
            <a:cxnLst/>
            <a:rect l="l" t="t" r="r" b="b"/>
            <a:pathLst>
              <a:path w="13220356" h="13244436">
                <a:moveTo>
                  <a:pt x="0" y="0"/>
                </a:moveTo>
                <a:lnTo>
                  <a:pt x="13220356" y="0"/>
                </a:lnTo>
                <a:lnTo>
                  <a:pt x="13220356" y="13244436"/>
                </a:lnTo>
                <a:lnTo>
                  <a:pt x="0" y="13244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8" name="AutoShape 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8772578" cy="10287000"/>
            <a:chOff x="0" y="0"/>
            <a:chExt cx="1169677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49243" r="13447"/>
            <a:stretch>
              <a:fillRect/>
            </a:stretch>
          </p:blipFill>
          <p:spPr>
            <a:xfrm>
              <a:off x="0" y="0"/>
              <a:ext cx="1169677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8412576" y="3514406"/>
            <a:ext cx="8988469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47F4F4"/>
                </a:solidFill>
                <a:latin typeface="Agrandir Wide Thin Bold"/>
              </a:rPr>
              <a:t>Write a</a:t>
            </a:r>
          </a:p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47F4F4"/>
                </a:solidFill>
                <a:latin typeface="Agrandir Wide Thin Bold"/>
              </a:rPr>
              <a:t>Heading Here</a:t>
            </a:r>
          </a:p>
          <a:p>
            <a:pPr marL="0" lvl="0" indent="0" algn="r">
              <a:lnSpc>
                <a:spcPts val="10199"/>
              </a:lnSpc>
              <a:spcBef>
                <a:spcPct val="0"/>
              </a:spcBef>
            </a:pPr>
            <a:endParaRPr lang="en-US" sz="8499">
              <a:solidFill>
                <a:srgbClr val="47F4F4"/>
              </a:solidFill>
              <a:latin typeface="Agrandir Wide Thin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52777" y="980002"/>
            <a:ext cx="5768416" cy="6710851"/>
            <a:chOff x="0" y="0"/>
            <a:chExt cx="1519253" cy="17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440274">
            <a:off x="440357" y="-1655042"/>
            <a:ext cx="13572361" cy="13597083"/>
          </a:xfrm>
          <a:custGeom>
            <a:avLst/>
            <a:gdLst/>
            <a:ahLst/>
            <a:cxnLst/>
            <a:rect l="l" t="t" r="r" b="b"/>
            <a:pathLst>
              <a:path w="13572361" h="13597083">
                <a:moveTo>
                  <a:pt x="0" y="0"/>
                </a:moveTo>
                <a:lnTo>
                  <a:pt x="13572362" y="0"/>
                </a:lnTo>
                <a:lnTo>
                  <a:pt x="13572362" y="13597084"/>
                </a:lnTo>
                <a:lnTo>
                  <a:pt x="0" y="13597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479971" y="1906600"/>
            <a:ext cx="5768416" cy="6710851"/>
            <a:chOff x="0" y="0"/>
            <a:chExt cx="1519253" cy="17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12719" y="237052"/>
            <a:ext cx="5768416" cy="6710851"/>
            <a:chOff x="0" y="0"/>
            <a:chExt cx="1519253" cy="17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742950"/>
            <a:ext cx="4332639" cy="6517259"/>
            <a:chOff x="0" y="0"/>
            <a:chExt cx="5776852" cy="868967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31011" t="11955" r="40328" b="23458"/>
            <a:stretch>
              <a:fillRect/>
            </a:stretch>
          </p:blipFill>
          <p:spPr>
            <a:xfrm>
              <a:off x="0" y="0"/>
              <a:ext cx="5776852" cy="868967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039614" y="1669549"/>
            <a:ext cx="5825773" cy="6517259"/>
            <a:chOff x="0" y="0"/>
            <a:chExt cx="7767698" cy="868967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l="23075" t="5731" r="41308" b="34504"/>
            <a:stretch>
              <a:fillRect/>
            </a:stretch>
          </p:blipFill>
          <p:spPr>
            <a:xfrm>
              <a:off x="0" y="0"/>
              <a:ext cx="7767698" cy="868967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3572361" y="0"/>
            <a:ext cx="4715639" cy="6517259"/>
            <a:chOff x="0" y="0"/>
            <a:chExt cx="6287518" cy="868967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 l="24872" r="26890"/>
            <a:stretch>
              <a:fillRect/>
            </a:stretch>
          </p:blipFill>
          <p:spPr>
            <a:xfrm>
              <a:off x="0" y="0"/>
              <a:ext cx="6287518" cy="8689679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11185451" y="8982075"/>
            <a:ext cx="6073849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59"/>
              </a:lnSpc>
            </a:pPr>
            <a:r>
              <a:rPr lang="en-US" sz="2400">
                <a:solidFill>
                  <a:srgbClr val="47F4F4"/>
                </a:solidFill>
                <a:latin typeface="Agrandir Wide Thin Bold"/>
              </a:rPr>
              <a:t>Write a caption for the photos.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1720" y="-915409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0" y="0"/>
                </a:moveTo>
                <a:lnTo>
                  <a:pt x="7086677" y="0"/>
                </a:lnTo>
                <a:lnTo>
                  <a:pt x="7086677" y="7086677"/>
                </a:lnTo>
                <a:lnTo>
                  <a:pt x="0" y="708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44661" y="-915409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0" y="0"/>
                </a:moveTo>
                <a:lnTo>
                  <a:pt x="7086678" y="0"/>
                </a:lnTo>
                <a:lnTo>
                  <a:pt x="7086678" y="7086677"/>
                </a:lnTo>
                <a:lnTo>
                  <a:pt x="0" y="708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4461036"/>
            <a:ext cx="18288000" cy="5825964"/>
            <a:chOff x="0" y="0"/>
            <a:chExt cx="24384000" cy="776795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b="52034"/>
            <a:stretch>
              <a:fillRect/>
            </a:stretch>
          </p:blipFill>
          <p:spPr>
            <a:xfrm>
              <a:off x="0" y="0"/>
              <a:ext cx="24384000" cy="7767952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2584079" y="-336229"/>
            <a:ext cx="13119842" cy="8685327"/>
            <a:chOff x="0" y="0"/>
            <a:chExt cx="598063" cy="395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8063" cy="395917"/>
            </a:xfrm>
            <a:custGeom>
              <a:avLst/>
              <a:gdLst/>
              <a:ahLst/>
              <a:cxnLst/>
              <a:rect l="l" t="t" r="r" b="b"/>
              <a:pathLst>
                <a:path w="598063" h="395917">
                  <a:moveTo>
                    <a:pt x="598063" y="0"/>
                  </a:moveTo>
                  <a:lnTo>
                    <a:pt x="598063" y="281617"/>
                  </a:lnTo>
                  <a:lnTo>
                    <a:pt x="299032" y="395917"/>
                  </a:lnTo>
                  <a:lnTo>
                    <a:pt x="0" y="281617"/>
                  </a:lnTo>
                  <a:lnTo>
                    <a:pt x="0" y="0"/>
                  </a:lnTo>
                  <a:lnTo>
                    <a:pt x="598063" y="0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98063" cy="300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35709" y="885825"/>
            <a:ext cx="15216582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FFFFFF"/>
                </a:solidFill>
                <a:latin typeface="Agrandir Wide Thin Bold"/>
              </a:rPr>
              <a:t>Write an original statement or</a:t>
            </a:r>
          </a:p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FFFFFF"/>
                </a:solidFill>
                <a:latin typeface="Agrandir Wide Thin Bold"/>
              </a:rPr>
              <a:t>inspiring quote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41618" y="5653514"/>
            <a:ext cx="12804764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Include a credit, citation, or</a:t>
            </a:r>
          </a:p>
          <a:p>
            <a:pPr marL="0" lvl="0" indent="0" algn="ctr">
              <a:lnSpc>
                <a:spcPts val="408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supporting message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9315"/>
            <a:ext cx="18288000" cy="10416315"/>
          </a:xfrm>
          <a:custGeom>
            <a:avLst/>
            <a:gdLst/>
            <a:ahLst/>
            <a:cxnLst/>
            <a:rect l="l" t="t" r="r" b="b"/>
            <a:pathLst>
              <a:path w="18288000" h="10416315">
                <a:moveTo>
                  <a:pt x="0" y="0"/>
                </a:moveTo>
                <a:lnTo>
                  <a:pt x="18288000" y="0"/>
                </a:lnTo>
                <a:lnTo>
                  <a:pt x="18288000" y="10416315"/>
                </a:lnTo>
                <a:lnTo>
                  <a:pt x="0" y="10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0193" y="3689350"/>
            <a:ext cx="4164547" cy="6597650"/>
            <a:chOff x="0" y="0"/>
            <a:chExt cx="5552729" cy="879686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44982" t="11871" r="18125" b="405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4824549" y="3689350"/>
            <a:ext cx="4164547" cy="6597650"/>
            <a:chOff x="0" y="0"/>
            <a:chExt cx="5552729" cy="879686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19825" r="17053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298904" y="3689350"/>
            <a:ext cx="4164547" cy="6597650"/>
            <a:chOff x="0" y="0"/>
            <a:chExt cx="5552729" cy="879686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36157" t="6452" r="34214" b="62274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773260" y="3689350"/>
            <a:ext cx="4164547" cy="6597650"/>
            <a:chOff x="0" y="0"/>
            <a:chExt cx="5552729" cy="879686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rcRect l="31588" t="7248" r="3784" b="24537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Agrandir Wide Thin Bold"/>
              </a:rPr>
              <a:t>Add a Team Members Page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193" y="380617"/>
            <a:ext cx="17573326" cy="953266"/>
            <a:chOff x="0" y="0"/>
            <a:chExt cx="23431102" cy="1271022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59741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-5400000">
              <a:off x="2277654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0"/>
              <a:ext cx="234311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6" name="Group 16"/>
          <p:cNvGrpSpPr/>
          <p:nvPr/>
        </p:nvGrpSpPr>
        <p:grpSpPr>
          <a:xfrm rot="-10800000">
            <a:off x="350193" y="8197279"/>
            <a:ext cx="4164547" cy="2089721"/>
            <a:chOff x="0" y="0"/>
            <a:chExt cx="7620000" cy="3823626"/>
          </a:xfrm>
        </p:grpSpPr>
        <p:sp>
          <p:nvSpPr>
            <p:cNvPr id="17" name="Freeform 17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4820032" y="8197279"/>
            <a:ext cx="4164547" cy="2089721"/>
            <a:chOff x="0" y="0"/>
            <a:chExt cx="7620000" cy="3823626"/>
          </a:xfrm>
        </p:grpSpPr>
        <p:sp>
          <p:nvSpPr>
            <p:cNvPr id="19" name="Freeform 19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9293896" y="8197279"/>
            <a:ext cx="4164547" cy="2089721"/>
            <a:chOff x="0" y="0"/>
            <a:chExt cx="7620000" cy="3823626"/>
          </a:xfrm>
        </p:grpSpPr>
        <p:sp>
          <p:nvSpPr>
            <p:cNvPr id="21" name="Freeform 21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10800000">
            <a:off x="13773260" y="8197279"/>
            <a:ext cx="4164547" cy="2089721"/>
            <a:chOff x="0" y="0"/>
            <a:chExt cx="7620000" cy="3823626"/>
          </a:xfrm>
        </p:grpSpPr>
        <p:sp>
          <p:nvSpPr>
            <p:cNvPr id="23" name="Freeform 23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17603" y="9041563"/>
            <a:ext cx="2429727" cy="831299"/>
            <a:chOff x="0" y="0"/>
            <a:chExt cx="3239636" cy="110839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691959" y="9041563"/>
            <a:ext cx="2429727" cy="831299"/>
            <a:chOff x="0" y="0"/>
            <a:chExt cx="3239636" cy="1108399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166314" y="9041563"/>
            <a:ext cx="2429727" cy="831299"/>
            <a:chOff x="0" y="0"/>
            <a:chExt cx="3239636" cy="1108399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640670" y="9041563"/>
            <a:ext cx="2429727" cy="831299"/>
            <a:chOff x="0" y="0"/>
            <a:chExt cx="3239636" cy="1108399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9315"/>
            <a:ext cx="18288000" cy="10416315"/>
          </a:xfrm>
          <a:custGeom>
            <a:avLst/>
            <a:gdLst/>
            <a:ahLst/>
            <a:cxnLst/>
            <a:rect l="l" t="t" r="r" b="b"/>
            <a:pathLst>
              <a:path w="18288000" h="10416315">
                <a:moveTo>
                  <a:pt x="0" y="0"/>
                </a:moveTo>
                <a:lnTo>
                  <a:pt x="18288000" y="0"/>
                </a:lnTo>
                <a:lnTo>
                  <a:pt x="18288000" y="10416315"/>
                </a:lnTo>
                <a:lnTo>
                  <a:pt x="0" y="10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9" y="2784190"/>
            <a:ext cx="4876800" cy="7502810"/>
            <a:chOff x="0" y="0"/>
            <a:chExt cx="6502400" cy="10003747"/>
          </a:xfrm>
        </p:grpSpPr>
        <p:grpSp>
          <p:nvGrpSpPr>
            <p:cNvPr id="4" name="Group 4"/>
            <p:cNvGrpSpPr/>
            <p:nvPr/>
          </p:nvGrpSpPr>
          <p:grpSpPr>
            <a:xfrm>
              <a:off x="474507" y="3039153"/>
              <a:ext cx="5553386" cy="6964594"/>
              <a:chOff x="0" y="0"/>
              <a:chExt cx="1096965" cy="137572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501570" y="2784190"/>
            <a:ext cx="4876800" cy="7502810"/>
            <a:chOff x="0" y="0"/>
            <a:chExt cx="6502400" cy="100037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509111" y="3039153"/>
              <a:ext cx="5553386" cy="6964594"/>
              <a:chOff x="0" y="0"/>
              <a:chExt cx="1096965" cy="13757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8830541" y="2784190"/>
            <a:ext cx="4876800" cy="7502810"/>
            <a:chOff x="0" y="0"/>
            <a:chExt cx="6502400" cy="100037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544536" y="3039153"/>
              <a:ext cx="5553386" cy="6964594"/>
              <a:chOff x="0" y="0"/>
              <a:chExt cx="1096965" cy="13757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3238355" y="2784190"/>
            <a:ext cx="4876800" cy="7502810"/>
            <a:chOff x="0" y="0"/>
            <a:chExt cx="6502400" cy="100037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474835" y="3039153"/>
              <a:ext cx="5553386" cy="6964594"/>
              <a:chOff x="0" y="0"/>
              <a:chExt cx="1096965" cy="13757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Agrandir Wide Thin Bold"/>
              </a:rPr>
              <a:t>Add a Team Members Page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350193" y="380617"/>
            <a:ext cx="17573326" cy="953266"/>
            <a:chOff x="0" y="0"/>
            <a:chExt cx="23431102" cy="1271022"/>
          </a:xfrm>
        </p:grpSpPr>
        <p:sp>
          <p:nvSpPr>
            <p:cNvPr id="25" name="AutoShape 25"/>
            <p:cNvSpPr/>
            <p:nvPr/>
          </p:nvSpPr>
          <p:spPr>
            <a:xfrm rot="-5400000">
              <a:off x="-59741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rot="-5400000">
              <a:off x="2277654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0" y="0"/>
              <a:ext cx="234311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528725" y="3140325"/>
            <a:ext cx="4164547" cy="4164530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89397" t="-18651" r="-24785" b="-24047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4883649" y="3140325"/>
            <a:ext cx="4164547" cy="4164530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9749" r="-1436" b="-21185"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9239188" y="3140325"/>
            <a:ext cx="4164547" cy="4164530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96949" t="-27764" r="-98363" b="-315483"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3594728" y="3140325"/>
            <a:ext cx="4164547" cy="4164530"/>
            <a:chOff x="0" y="0"/>
            <a:chExt cx="6350000" cy="63499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7516" t="-3006" r="-18965" b="-86717"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95889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50813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06352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461892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95889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750813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106352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61892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t="25000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2884479" y="1507900"/>
            <a:ext cx="4516566" cy="252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799"/>
              </a:lnSpc>
              <a:spcBef>
                <a:spcPct val="0"/>
              </a:spcBef>
            </a:pPr>
            <a:r>
              <a:rPr lang="en-US" sz="13999">
                <a:solidFill>
                  <a:srgbClr val="47F4F4"/>
                </a:solidFill>
                <a:latin typeface="Agrandir Wide Thin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3748" y="4059458"/>
            <a:ext cx="7677298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</a:t>
            </a:r>
          </a:p>
          <a:p>
            <a:pPr marL="0" lvl="0" indent="0" algn="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Section Header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99700" y="0"/>
            <a:ext cx="7988300" cy="10287000"/>
            <a:chOff x="0" y="0"/>
            <a:chExt cx="210391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914" cy="2709333"/>
            </a:xfrm>
            <a:custGeom>
              <a:avLst/>
              <a:gdLst/>
              <a:ahLst/>
              <a:cxnLst/>
              <a:rect l="l" t="t" r="r" b="b"/>
              <a:pathLst>
                <a:path w="2103914" h="2709333">
                  <a:moveTo>
                    <a:pt x="0" y="0"/>
                  </a:moveTo>
                  <a:lnTo>
                    <a:pt x="2103914" y="0"/>
                  </a:lnTo>
                  <a:lnTo>
                    <a:pt x="210391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03914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0" name="AutoShape 1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3" name="Freeform 13"/>
          <p:cNvSpPr/>
          <p:nvPr/>
        </p:nvSpPr>
        <p:spPr>
          <a:xfrm>
            <a:off x="11608072" y="2244477"/>
            <a:ext cx="5523957" cy="5798046"/>
          </a:xfrm>
          <a:custGeom>
            <a:avLst/>
            <a:gdLst/>
            <a:ahLst/>
            <a:cxnLst/>
            <a:rect l="l" t="t" r="r" b="b"/>
            <a:pathLst>
              <a:path w="5523957" h="5798046">
                <a:moveTo>
                  <a:pt x="0" y="0"/>
                </a:moveTo>
                <a:lnTo>
                  <a:pt x="5523956" y="0"/>
                </a:lnTo>
                <a:lnTo>
                  <a:pt x="5523956" y="5798046"/>
                </a:lnTo>
                <a:lnTo>
                  <a:pt x="0" y="5798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86955" y="3224213"/>
            <a:ext cx="941274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Big Topic or Idea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6955" y="6329363"/>
            <a:ext cx="884022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2000" y="1000125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Requisitos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2158" y="3859639"/>
            <a:ext cx="4342404" cy="834794"/>
            <a:chOff x="0" y="-98915"/>
            <a:chExt cx="5789872" cy="111305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0865" y="4846833"/>
            <a:ext cx="5266525" cy="5027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Espaço</a:t>
            </a:r>
            <a:r>
              <a:rPr lang="pt-BR" sz="2400" dirty="0">
                <a:solidFill>
                  <a:schemeClr val="bg1"/>
                </a:solidFill>
              </a:rPr>
              <a:t>: Adequado para abrigar servidores, racks, e equipamentos de rede.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Energia</a:t>
            </a:r>
            <a:r>
              <a:rPr lang="pt-BR" sz="2400" dirty="0">
                <a:solidFill>
                  <a:schemeClr val="bg1"/>
                </a:solidFill>
              </a:rPr>
              <a:t>: UPS e geradores.</a:t>
            </a:r>
            <a:endParaRPr lang="pt-BR" sz="24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Resfriamento</a:t>
            </a:r>
            <a:r>
              <a:rPr lang="pt-BR" sz="2400" dirty="0">
                <a:solidFill>
                  <a:schemeClr val="bg1"/>
                </a:solidFill>
              </a:rPr>
              <a:t>: Arcondicionado split inverter.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Segurança Física</a:t>
            </a:r>
            <a:r>
              <a:rPr lang="pt-BR" sz="2400" dirty="0">
                <a:solidFill>
                  <a:schemeClr val="bg1"/>
                </a:solidFill>
              </a:rPr>
              <a:t>: Controle de acesso.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Conectividade</a:t>
            </a:r>
            <a:r>
              <a:rPr lang="pt-BR" sz="2400" dirty="0">
                <a:solidFill>
                  <a:schemeClr val="bg1"/>
                </a:solidFill>
              </a:rPr>
              <a:t>: Conexões de internet de alta velocidade.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Equipamentos de Rede</a:t>
            </a:r>
            <a:r>
              <a:rPr lang="pt-BR" sz="2400" dirty="0">
                <a:solidFill>
                  <a:schemeClr val="bg1"/>
                </a:solidFill>
              </a:rPr>
              <a:t>: Switche e roteador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2168306" y="3933825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847014" y="4846833"/>
            <a:ext cx="4984988" cy="250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Espaço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Inexistente.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Conectividade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Necessita de boa conectividade.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545232" y="3933825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223940" y="4846833"/>
            <a:ext cx="4984988" cy="4299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u="none" dirty="0">
                <a:solidFill>
                  <a:schemeClr val="bg1"/>
                </a:solidFill>
                <a:latin typeface="DM Sans"/>
              </a:rPr>
              <a:t>Espaço: </a:t>
            </a:r>
            <a:r>
              <a:rPr lang="en-US" sz="2200" u="none" dirty="0">
                <a:solidFill>
                  <a:schemeClr val="bg1"/>
                </a:solidFill>
                <a:latin typeface="DM Sans"/>
              </a:rPr>
              <a:t>Alugado de Datacenter de Terceiros medidos em U.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Servidores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Enviados para o datacenter ocupando local alugado. Todo o ambiente é controlado pela empresa contratada.</a:t>
            </a: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000" b="1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50938" y="12377"/>
            <a:ext cx="20589876" cy="10262247"/>
            <a:chOff x="0" y="0"/>
            <a:chExt cx="27453168" cy="13682996"/>
          </a:xfrm>
        </p:grpSpPr>
        <p:sp>
          <p:nvSpPr>
            <p:cNvPr id="3" name="Freeform 3"/>
            <p:cNvSpPr/>
            <p:nvPr/>
          </p:nvSpPr>
          <p:spPr>
            <a:xfrm>
              <a:off x="13720234" y="0"/>
              <a:ext cx="13732934" cy="13682996"/>
            </a:xfrm>
            <a:custGeom>
              <a:avLst/>
              <a:gdLst/>
              <a:ahLst/>
              <a:cxnLst/>
              <a:rect l="l" t="t" r="r" b="b"/>
              <a:pathLst>
                <a:path w="13732934" h="13682996">
                  <a:moveTo>
                    <a:pt x="0" y="0"/>
                  </a:moveTo>
                  <a:lnTo>
                    <a:pt x="13732934" y="0"/>
                  </a:lnTo>
                  <a:lnTo>
                    <a:pt x="13732934" y="13682996"/>
                  </a:lnTo>
                  <a:lnTo>
                    <a:pt x="0" y="1368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3732934" cy="13682996"/>
            </a:xfrm>
            <a:custGeom>
              <a:avLst/>
              <a:gdLst/>
              <a:ahLst/>
              <a:cxnLst/>
              <a:rect l="l" t="t" r="r" b="b"/>
              <a:pathLst>
                <a:path w="13732934" h="13682996">
                  <a:moveTo>
                    <a:pt x="0" y="0"/>
                  </a:moveTo>
                  <a:lnTo>
                    <a:pt x="13732934" y="0"/>
                  </a:lnTo>
                  <a:lnTo>
                    <a:pt x="13732934" y="13682996"/>
                  </a:lnTo>
                  <a:lnTo>
                    <a:pt x="0" y="1368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3031221"/>
            <a:ext cx="16230600" cy="382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8"/>
              </a:lnSpc>
            </a:pPr>
            <a:r>
              <a:rPr lang="en-US" sz="11531">
                <a:solidFill>
                  <a:srgbClr val="FFFFFF"/>
                </a:solidFill>
                <a:latin typeface="Agrandir Wide Thin Bold"/>
              </a:rPr>
              <a:t>Write Your</a:t>
            </a:r>
          </a:p>
          <a:p>
            <a:pPr marL="0" lvl="0" indent="0" algn="ctr">
              <a:lnSpc>
                <a:spcPts val="13838"/>
              </a:lnSpc>
              <a:spcBef>
                <a:spcPct val="0"/>
              </a:spcBef>
            </a:pPr>
            <a:r>
              <a:rPr lang="en-US" sz="11531">
                <a:solidFill>
                  <a:srgbClr val="FFFFFF"/>
                </a:solidFill>
                <a:latin typeface="Agrandir Wide Thin Bold"/>
              </a:rPr>
              <a:t>Topic or Idea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31009" y="-1369491"/>
            <a:ext cx="13025982" cy="1302598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4CC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427928">
            <a:off x="-1340785" y="-5416089"/>
            <a:ext cx="20914137" cy="20499530"/>
          </a:xfrm>
          <a:custGeom>
            <a:avLst/>
            <a:gdLst/>
            <a:ahLst/>
            <a:cxnLst/>
            <a:rect l="l" t="t" r="r" b="b"/>
            <a:pathLst>
              <a:path w="20914137" h="20499530">
                <a:moveTo>
                  <a:pt x="0" y="0"/>
                </a:moveTo>
                <a:lnTo>
                  <a:pt x="20914137" y="0"/>
                </a:lnTo>
                <a:lnTo>
                  <a:pt x="20914137" y="20499530"/>
                </a:lnTo>
                <a:lnTo>
                  <a:pt x="0" y="20499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660" t="-17933" r="-16939" b="-2040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26485" y="5787328"/>
            <a:ext cx="90350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 featured statistic.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85198" y="3542513"/>
            <a:ext cx="10117604" cy="2087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196"/>
              </a:lnSpc>
              <a:spcBef>
                <a:spcPct val="0"/>
              </a:spcBef>
            </a:pPr>
            <a:r>
              <a:rPr lang="en-US" sz="11830" u="none">
                <a:solidFill>
                  <a:srgbClr val="FFFFFF"/>
                </a:solidFill>
                <a:latin typeface="Agrandir Wide Thin Bold"/>
              </a:rPr>
              <a:t>123,456,789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59" y="0"/>
            <a:ext cx="18271082" cy="10287000"/>
          </a:xfrm>
          <a:custGeom>
            <a:avLst/>
            <a:gdLst/>
            <a:ahLst/>
            <a:cxnLst/>
            <a:rect l="l" t="t" r="r" b="b"/>
            <a:pathLst>
              <a:path w="18271082" h="10287000">
                <a:moveTo>
                  <a:pt x="0" y="0"/>
                </a:moveTo>
                <a:lnTo>
                  <a:pt x="18271082" y="0"/>
                </a:lnTo>
                <a:lnTo>
                  <a:pt x="182710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1327" y="2019842"/>
            <a:ext cx="4808488" cy="7220969"/>
            <a:chOff x="0" y="0"/>
            <a:chExt cx="1266433" cy="19018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39756" y="2019842"/>
            <a:ext cx="4808488" cy="7220969"/>
            <a:chOff x="0" y="0"/>
            <a:chExt cx="1266433" cy="1901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78185" y="2019842"/>
            <a:ext cx="4808488" cy="7220969"/>
            <a:chOff x="0" y="0"/>
            <a:chExt cx="1266433" cy="1901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7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772" y="4580877"/>
            <a:ext cx="4051598" cy="182956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0" y="4500299"/>
            <a:ext cx="3086100" cy="1800225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13399131" y="4436891"/>
            <a:ext cx="2766595" cy="2168005"/>
          </a:xfrm>
          <a:custGeom>
            <a:avLst/>
            <a:gdLst/>
            <a:ahLst/>
            <a:cxnLst/>
            <a:rect l="l" t="t" r="r" b="b"/>
            <a:pathLst>
              <a:path w="2766595" h="2168005">
                <a:moveTo>
                  <a:pt x="0" y="0"/>
                </a:moveTo>
                <a:lnTo>
                  <a:pt x="2766595" y="0"/>
                </a:lnTo>
                <a:lnTo>
                  <a:pt x="2766595" y="2168004"/>
                </a:lnTo>
                <a:lnTo>
                  <a:pt x="0" y="2168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549632" y="2928433"/>
            <a:ext cx="5188735" cy="96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u="none">
                <a:solidFill>
                  <a:srgbClr val="FFFFFF"/>
                </a:solidFill>
                <a:latin typeface="Agrandir Wide Thin Bold"/>
              </a:rPr>
              <a:t>75%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88061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88061" y="2928433"/>
            <a:ext cx="5188735" cy="96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u="none">
                <a:solidFill>
                  <a:srgbClr val="FFFFFF"/>
                </a:solidFill>
                <a:latin typeface="Agrandir Wide Thin Bold"/>
              </a:rPr>
              <a:t>12 million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1204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49632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1451" y="2919362"/>
            <a:ext cx="442824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grandir Wide Thin Bold"/>
              </a:rPr>
              <a:t>2 out of 5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0774862" y="3221455"/>
            <a:ext cx="11085573" cy="4226454"/>
          </a:xfrm>
          <a:custGeom>
            <a:avLst/>
            <a:gdLst/>
            <a:ahLst/>
            <a:cxnLst/>
            <a:rect l="l" t="t" r="r" b="b"/>
            <a:pathLst>
              <a:path w="11085573" h="4226454">
                <a:moveTo>
                  <a:pt x="0" y="0"/>
                </a:moveTo>
                <a:lnTo>
                  <a:pt x="11085572" y="0"/>
                </a:lnTo>
                <a:lnTo>
                  <a:pt x="11085572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9574" r="-10000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572434" y="3221455"/>
            <a:ext cx="11085573" cy="4226454"/>
          </a:xfrm>
          <a:custGeom>
            <a:avLst/>
            <a:gdLst/>
            <a:ahLst/>
            <a:cxnLst/>
            <a:rect l="l" t="t" r="r" b="b"/>
            <a:pathLst>
              <a:path w="11085573" h="4226454">
                <a:moveTo>
                  <a:pt x="0" y="0"/>
                </a:moveTo>
                <a:lnTo>
                  <a:pt x="11085572" y="0"/>
                </a:lnTo>
                <a:lnTo>
                  <a:pt x="11085572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9574" r="-1000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064637" y="3813859"/>
            <a:ext cx="14158726" cy="4268593"/>
            <a:chOff x="0" y="0"/>
            <a:chExt cx="18878302" cy="569145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482247" y="4528793"/>
            <a:ext cx="133235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This presentation template uses the following free fonts: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18025" y="5227293"/>
            <a:ext cx="12651949" cy="205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Titles: Agrandir Wide Thin</a:t>
            </a:r>
          </a:p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Headers: Agrandir Wide Thin</a:t>
            </a:r>
          </a:p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Body Copy: DM Sans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5988"/>
            <a:ext cx="1623060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0"/>
              </a:lnSpc>
              <a:spcBef>
                <a:spcPct val="0"/>
              </a:spcBef>
            </a:pPr>
            <a:r>
              <a:rPr lang="en-US" sz="3500" u="none">
                <a:solidFill>
                  <a:srgbClr val="FFFFFF"/>
                </a:solidFill>
                <a:latin typeface="Agrandir Wide Thin Bold"/>
              </a:rPr>
              <a:t>You can find these fonts online too. Happy designing!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64637" y="671513"/>
            <a:ext cx="1415872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Fonts In this Presentation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0950" y="0"/>
            <a:ext cx="10687050" cy="10287000"/>
            <a:chOff x="0" y="0"/>
            <a:chExt cx="28146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14696" cy="2709333"/>
            </a:xfrm>
            <a:custGeom>
              <a:avLst/>
              <a:gdLst/>
              <a:ahLst/>
              <a:cxnLst/>
              <a:rect l="l" t="t" r="r" b="b"/>
              <a:pathLst>
                <a:path w="2814696" h="2709333">
                  <a:moveTo>
                    <a:pt x="0" y="0"/>
                  </a:moveTo>
                  <a:lnTo>
                    <a:pt x="2814696" y="0"/>
                  </a:lnTo>
                  <a:lnTo>
                    <a:pt x="28146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81469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0460" y="1553613"/>
            <a:ext cx="2105878" cy="2640742"/>
            <a:chOff x="0" y="0"/>
            <a:chExt cx="2807838" cy="3520989"/>
          </a:xfrm>
        </p:grpSpPr>
        <p:sp>
          <p:nvSpPr>
            <p:cNvPr id="6" name="Freeform 6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304591"/>
              <a:ext cx="2807838" cy="220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>
                  <a:solidFill>
                    <a:srgbClr val="FFFFFF"/>
                  </a:solidFill>
                  <a:latin typeface="Agrandir Wide Thin Bold"/>
                </a:rPr>
                <a:t>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0460" y="5551484"/>
            <a:ext cx="2105878" cy="2640742"/>
            <a:chOff x="0" y="0"/>
            <a:chExt cx="2807838" cy="3520989"/>
          </a:xfrm>
        </p:grpSpPr>
        <p:sp>
          <p:nvSpPr>
            <p:cNvPr id="9" name="Freeform 9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O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475467" y="1553613"/>
            <a:ext cx="2105878" cy="2640742"/>
            <a:chOff x="0" y="0"/>
            <a:chExt cx="2807838" cy="3520989"/>
          </a:xfrm>
        </p:grpSpPr>
        <p:sp>
          <p:nvSpPr>
            <p:cNvPr id="12" name="Freeform 12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W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75467" y="5551484"/>
            <a:ext cx="2105878" cy="2640742"/>
            <a:chOff x="0" y="0"/>
            <a:chExt cx="2807838" cy="3520989"/>
          </a:xfrm>
        </p:grpSpPr>
        <p:sp>
          <p:nvSpPr>
            <p:cNvPr id="15" name="Freeform 15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T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70460" y="4489630"/>
            <a:ext cx="210587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STRENGTHS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5069" y="8487500"/>
            <a:ext cx="277666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OPPORTUNITIES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01958" y="4489630"/>
            <a:ext cx="305289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WEAKNESSES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01958" y="8487500"/>
            <a:ext cx="305289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THREATS</a:t>
            </a:r>
          </a:p>
        </p:txBody>
      </p:sp>
      <p:grpSp>
        <p:nvGrpSpPr>
          <p:cNvPr id="21" name="Group 21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22" name="AutoShape 22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25" name="Table 25"/>
          <p:cNvGraphicFramePr>
            <a:graphicFrameLocks noGrp="1"/>
          </p:cNvGraphicFramePr>
          <p:nvPr/>
        </p:nvGraphicFramePr>
        <p:xfrm>
          <a:off x="7600950" y="1725063"/>
          <a:ext cx="10329713" cy="6919639"/>
        </p:xfrm>
        <a:graphic>
          <a:graphicData uri="http://schemas.openxmlformats.org/drawingml/2006/table">
            <a:tbl>
              <a:tblPr/>
              <a:tblGrid>
                <a:gridCol w="4391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8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STRENGTHS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 u="none">
                          <a:solidFill>
                            <a:srgbClr val="FFFFFF"/>
                          </a:solidFill>
                          <a:latin typeface="DM Sans"/>
                        </a:rPr>
                        <a:t>What are you doing well?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 u="none">
                          <a:solidFill>
                            <a:srgbClr val="FFFFFF"/>
                          </a:solidFill>
                          <a:latin typeface="DM Sans"/>
                        </a:rPr>
                        <a:t>What sets you apart?                           What are your good qualities?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WEAKNESSES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Where do you need to improve?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Are resources adequate?                    What do others do better than you?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OPPORTUNITIES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your goals?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Are demands shifting?                         How can it be improved?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THREATS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the blockers you're facing?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factors outside of                your control?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6" name="Group 2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27" name="AutoShape 2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013" y="761352"/>
            <a:ext cx="9544607" cy="930661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8" name="AutoShape 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886955" y="5669387"/>
            <a:ext cx="80032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955" y="2604730"/>
            <a:ext cx="800327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731787" y="7729493"/>
            <a:ext cx="1900820" cy="190082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25226" y="7729493"/>
            <a:ext cx="1900820" cy="19008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46489" y="7729493"/>
            <a:ext cx="1900820" cy="190082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903624" y="7729493"/>
            <a:ext cx="1900820" cy="190082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9" name="AutoShape 19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AutoShape 22"/>
          <p:cNvSpPr/>
          <p:nvPr/>
        </p:nvSpPr>
        <p:spPr>
          <a:xfrm rot="-5400000">
            <a:off x="8447571" y="4823333"/>
            <a:ext cx="61175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3724192" y="5350287"/>
            <a:ext cx="1900820" cy="190082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863909" y="5350287"/>
            <a:ext cx="1900820" cy="190082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rot="-5400000">
            <a:off x="3483840" y="6305101"/>
            <a:ext cx="2369318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-5400000">
            <a:off x="2185778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-5400000">
            <a:off x="10364177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-5400000">
            <a:off x="6242913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-5400000">
            <a:off x="14421312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-5400000">
            <a:off x="11643947" y="6305101"/>
            <a:ext cx="2369318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4668499" y="5134729"/>
            <a:ext cx="8174395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2632788" y="7475473"/>
            <a:ext cx="407142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0811186" y="7475473"/>
            <a:ext cx="407142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7803041" y="2760757"/>
            <a:ext cx="1900820" cy="190082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7831859" y="2789578"/>
            <a:ext cx="1843184" cy="1843177"/>
            <a:chOff x="0" y="0"/>
            <a:chExt cx="6350000" cy="634997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4399" t="-2702" r="-100182" b="-80353"/>
              </a:stretch>
            </a:blipFill>
          </p:spPr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3753009" y="5379109"/>
            <a:ext cx="1843184" cy="1843177"/>
            <a:chOff x="0" y="0"/>
            <a:chExt cx="6350000" cy="634997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78271" t="-27889" r="-8106" b="-63029"/>
              </a:stretch>
            </a:blipFill>
          </p:spPr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11892726" y="5379109"/>
            <a:ext cx="1843184" cy="1843177"/>
            <a:chOff x="0" y="0"/>
            <a:chExt cx="6350000" cy="634997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4351" r="-13765" b="-66298"/>
              </a:stretch>
            </a:blip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760605" y="7758314"/>
            <a:ext cx="1843184" cy="1843177"/>
            <a:chOff x="0" y="0"/>
            <a:chExt cx="6350000" cy="634997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89397" t="-18651" r="-24785" b="-24047"/>
              </a:stretch>
            </a:blipFill>
          </p:spPr>
        </p:sp>
      </p:grpSp>
      <p:grpSp>
        <p:nvGrpSpPr>
          <p:cNvPr id="49" name="Group 49"/>
          <p:cNvGrpSpPr>
            <a:grpSpLocks noChangeAspect="1"/>
          </p:cNvGrpSpPr>
          <p:nvPr/>
        </p:nvGrpSpPr>
        <p:grpSpPr>
          <a:xfrm>
            <a:off x="5754043" y="7758314"/>
            <a:ext cx="1843184" cy="1843177"/>
            <a:chOff x="0" y="0"/>
            <a:chExt cx="6350000" cy="634997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9878" r="-584" b="-20463"/>
              </a:stretch>
            </a:blipFill>
          </p:spPr>
        </p:sp>
      </p:grp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9875307" y="7758314"/>
            <a:ext cx="1843184" cy="1843177"/>
            <a:chOff x="0" y="0"/>
            <a:chExt cx="6350000" cy="634997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93411" t="-25303" r="-95430" b="-308232"/>
              </a:stretch>
            </a:blipFill>
          </p:spPr>
        </p:sp>
      </p:grp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13932442" y="7758314"/>
            <a:ext cx="1843184" cy="1843177"/>
            <a:chOff x="0" y="0"/>
            <a:chExt cx="6350000" cy="6349975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7866" t="-8168" r="-23144" b="-88348"/>
              </a:stretch>
            </a:blipFill>
          </p:spPr>
        </p:sp>
      </p:grpSp>
      <p:sp>
        <p:nvSpPr>
          <p:cNvPr id="55" name="TextBox 55"/>
          <p:cNvSpPr txBox="1"/>
          <p:nvPr/>
        </p:nvSpPr>
        <p:spPr>
          <a:xfrm>
            <a:off x="2982803" y="20193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28700" y="6000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grandir Wide Thin Bold"/>
              </a:rPr>
              <a:t>Add a Chart Page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960793" y="3292384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026423" y="58952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863581" y="5873995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842157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897265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005271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6056127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960793" y="3676559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4026423" y="62794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863581" y="6258170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842157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7897265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2005271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6056127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69970" y="3031363"/>
            <a:ext cx="1599085" cy="1526399"/>
          </a:xfrm>
          <a:custGeom>
            <a:avLst/>
            <a:gdLst/>
            <a:ahLst/>
            <a:cxnLst/>
            <a:rect l="l" t="t" r="r" b="b"/>
            <a:pathLst>
              <a:path w="1599085" h="1526399">
                <a:moveTo>
                  <a:pt x="0" y="0"/>
                </a:moveTo>
                <a:lnTo>
                  <a:pt x="1599085" y="0"/>
                </a:lnTo>
                <a:lnTo>
                  <a:pt x="1599085" y="1526399"/>
                </a:lnTo>
                <a:lnTo>
                  <a:pt x="0" y="1526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78485" y="3031363"/>
            <a:ext cx="1780815" cy="1605971"/>
          </a:xfrm>
          <a:custGeom>
            <a:avLst/>
            <a:gdLst/>
            <a:ahLst/>
            <a:cxnLst/>
            <a:rect l="l" t="t" r="r" b="b"/>
            <a:pathLst>
              <a:path w="1780815" h="1605971">
                <a:moveTo>
                  <a:pt x="0" y="0"/>
                </a:moveTo>
                <a:lnTo>
                  <a:pt x="1780815" y="0"/>
                </a:lnTo>
                <a:lnTo>
                  <a:pt x="1780815" y="1605971"/>
                </a:lnTo>
                <a:lnTo>
                  <a:pt x="0" y="1605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31357" y="915123"/>
            <a:ext cx="1881683" cy="1378761"/>
          </a:xfrm>
          <a:custGeom>
            <a:avLst/>
            <a:gdLst/>
            <a:ahLst/>
            <a:cxnLst/>
            <a:rect l="l" t="t" r="r" b="b"/>
            <a:pathLst>
              <a:path w="1881683" h="1378761">
                <a:moveTo>
                  <a:pt x="0" y="0"/>
                </a:moveTo>
                <a:lnTo>
                  <a:pt x="1881684" y="0"/>
                </a:lnTo>
                <a:lnTo>
                  <a:pt x="1881684" y="1378760"/>
                </a:lnTo>
                <a:lnTo>
                  <a:pt x="0" y="1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54304" y="2885426"/>
            <a:ext cx="1681508" cy="1672336"/>
          </a:xfrm>
          <a:custGeom>
            <a:avLst/>
            <a:gdLst/>
            <a:ahLst/>
            <a:cxnLst/>
            <a:rect l="l" t="t" r="r" b="b"/>
            <a:pathLst>
              <a:path w="1681508" h="1672336">
                <a:moveTo>
                  <a:pt x="0" y="0"/>
                </a:moveTo>
                <a:lnTo>
                  <a:pt x="1681508" y="0"/>
                </a:lnTo>
                <a:lnTo>
                  <a:pt x="1681508" y="1672336"/>
                </a:lnTo>
                <a:lnTo>
                  <a:pt x="0" y="1672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45242" y="3031363"/>
            <a:ext cx="1515298" cy="1526399"/>
          </a:xfrm>
          <a:custGeom>
            <a:avLst/>
            <a:gdLst/>
            <a:ahLst/>
            <a:cxnLst/>
            <a:rect l="l" t="t" r="r" b="b"/>
            <a:pathLst>
              <a:path w="1515298" h="1526399">
                <a:moveTo>
                  <a:pt x="0" y="0"/>
                </a:moveTo>
                <a:lnTo>
                  <a:pt x="1515298" y="0"/>
                </a:lnTo>
                <a:lnTo>
                  <a:pt x="1515298" y="1526399"/>
                </a:lnTo>
                <a:lnTo>
                  <a:pt x="0" y="15263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10241" y="972427"/>
            <a:ext cx="1445590" cy="1458852"/>
          </a:xfrm>
          <a:custGeom>
            <a:avLst/>
            <a:gdLst/>
            <a:ahLst/>
            <a:cxnLst/>
            <a:rect l="l" t="t" r="r" b="b"/>
            <a:pathLst>
              <a:path w="1445590" h="1458852">
                <a:moveTo>
                  <a:pt x="0" y="0"/>
                </a:moveTo>
                <a:lnTo>
                  <a:pt x="1445589" y="0"/>
                </a:lnTo>
                <a:lnTo>
                  <a:pt x="1445589" y="1458851"/>
                </a:lnTo>
                <a:lnTo>
                  <a:pt x="0" y="1458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88568" y="769410"/>
            <a:ext cx="1614390" cy="1694493"/>
          </a:xfrm>
          <a:custGeom>
            <a:avLst/>
            <a:gdLst/>
            <a:ahLst/>
            <a:cxnLst/>
            <a:rect l="l" t="t" r="r" b="b"/>
            <a:pathLst>
              <a:path w="1614390" h="1694493">
                <a:moveTo>
                  <a:pt x="0" y="0"/>
                </a:moveTo>
                <a:lnTo>
                  <a:pt x="1614390" y="0"/>
                </a:lnTo>
                <a:lnTo>
                  <a:pt x="1614390" y="1694493"/>
                </a:lnTo>
                <a:lnTo>
                  <a:pt x="0" y="16944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478485" y="918901"/>
            <a:ext cx="1780815" cy="1395511"/>
          </a:xfrm>
          <a:custGeom>
            <a:avLst/>
            <a:gdLst/>
            <a:ahLst/>
            <a:cxnLst/>
            <a:rect l="l" t="t" r="r" b="b"/>
            <a:pathLst>
              <a:path w="1780815" h="1395511">
                <a:moveTo>
                  <a:pt x="0" y="0"/>
                </a:moveTo>
                <a:lnTo>
                  <a:pt x="1780815" y="0"/>
                </a:lnTo>
                <a:lnTo>
                  <a:pt x="1780815" y="1395511"/>
                </a:lnTo>
                <a:lnTo>
                  <a:pt x="0" y="139551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809625"/>
            <a:ext cx="5833909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Resource </a:t>
            </a:r>
          </a:p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447532"/>
            <a:ext cx="505913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u="none">
              <a:solidFill>
                <a:srgbClr val="47F4F4"/>
              </a:solidFill>
              <a:latin typeface="DM Sans"/>
            </a:endParaRP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Don't forget to delete this page before presenting. </a:t>
            </a:r>
          </a:p>
        </p:txBody>
      </p:sp>
      <p:sp>
        <p:nvSpPr>
          <p:cNvPr id="12" name="AutoShape 12"/>
          <p:cNvSpPr/>
          <p:nvPr/>
        </p:nvSpPr>
        <p:spPr>
          <a:xfrm rot="5400000">
            <a:off x="176775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0923510" y="5527172"/>
            <a:ext cx="1505926" cy="1358072"/>
          </a:xfrm>
          <a:custGeom>
            <a:avLst/>
            <a:gdLst/>
            <a:ahLst/>
            <a:cxnLst/>
            <a:rect l="l" t="t" r="r" b="b"/>
            <a:pathLst>
              <a:path w="1505926" h="1358072">
                <a:moveTo>
                  <a:pt x="0" y="0"/>
                </a:moveTo>
                <a:lnTo>
                  <a:pt x="1505926" y="0"/>
                </a:lnTo>
                <a:lnTo>
                  <a:pt x="1505926" y="1358072"/>
                </a:lnTo>
                <a:lnTo>
                  <a:pt x="0" y="135807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586921" y="7842044"/>
            <a:ext cx="1544480" cy="1544480"/>
          </a:xfrm>
          <a:custGeom>
            <a:avLst/>
            <a:gdLst/>
            <a:ahLst/>
            <a:cxnLst/>
            <a:rect l="l" t="t" r="r" b="b"/>
            <a:pathLst>
              <a:path w="1544480" h="1544480">
                <a:moveTo>
                  <a:pt x="0" y="0"/>
                </a:moveTo>
                <a:lnTo>
                  <a:pt x="1544479" y="0"/>
                </a:lnTo>
                <a:lnTo>
                  <a:pt x="1544479" y="1544480"/>
                </a:lnTo>
                <a:lnTo>
                  <a:pt x="0" y="15444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649061" y="5401518"/>
            <a:ext cx="1439663" cy="1609380"/>
          </a:xfrm>
          <a:custGeom>
            <a:avLst/>
            <a:gdLst/>
            <a:ahLst/>
            <a:cxnLst/>
            <a:rect l="l" t="t" r="r" b="b"/>
            <a:pathLst>
              <a:path w="1439663" h="1609380">
                <a:moveTo>
                  <a:pt x="0" y="0"/>
                </a:moveTo>
                <a:lnTo>
                  <a:pt x="1439663" y="0"/>
                </a:lnTo>
                <a:lnTo>
                  <a:pt x="1439663" y="1609380"/>
                </a:lnTo>
                <a:lnTo>
                  <a:pt x="0" y="160938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350991" y="7842044"/>
            <a:ext cx="1584821" cy="1544480"/>
          </a:xfrm>
          <a:custGeom>
            <a:avLst/>
            <a:gdLst/>
            <a:ahLst/>
            <a:cxnLst/>
            <a:rect l="l" t="t" r="r" b="b"/>
            <a:pathLst>
              <a:path w="1584821" h="1544480">
                <a:moveTo>
                  <a:pt x="0" y="0"/>
                </a:moveTo>
                <a:lnTo>
                  <a:pt x="1584821" y="0"/>
                </a:lnTo>
                <a:lnTo>
                  <a:pt x="1584821" y="1544480"/>
                </a:lnTo>
                <a:lnTo>
                  <a:pt x="0" y="154448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173562" y="5278059"/>
            <a:ext cx="1819172" cy="1856298"/>
          </a:xfrm>
          <a:custGeom>
            <a:avLst/>
            <a:gdLst/>
            <a:ahLst/>
            <a:cxnLst/>
            <a:rect l="l" t="t" r="r" b="b"/>
            <a:pathLst>
              <a:path w="1819172" h="1856298">
                <a:moveTo>
                  <a:pt x="0" y="0"/>
                </a:moveTo>
                <a:lnTo>
                  <a:pt x="1819172" y="0"/>
                </a:lnTo>
                <a:lnTo>
                  <a:pt x="1819172" y="1856298"/>
                </a:lnTo>
                <a:lnTo>
                  <a:pt x="0" y="185629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919517" y="7804578"/>
            <a:ext cx="1683698" cy="1619412"/>
          </a:xfrm>
          <a:custGeom>
            <a:avLst/>
            <a:gdLst/>
            <a:ahLst/>
            <a:cxnLst/>
            <a:rect l="l" t="t" r="r" b="b"/>
            <a:pathLst>
              <a:path w="1683698" h="1619412">
                <a:moveTo>
                  <a:pt x="0" y="0"/>
                </a:moveTo>
                <a:lnTo>
                  <a:pt x="1683698" y="0"/>
                </a:lnTo>
                <a:lnTo>
                  <a:pt x="1683698" y="1619412"/>
                </a:lnTo>
                <a:lnTo>
                  <a:pt x="0" y="16194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360213" y="5527172"/>
            <a:ext cx="1358072" cy="1358072"/>
          </a:xfrm>
          <a:custGeom>
            <a:avLst/>
            <a:gdLst/>
            <a:ahLst/>
            <a:cxnLst/>
            <a:rect l="l" t="t" r="r" b="b"/>
            <a:pathLst>
              <a:path w="1358072" h="1358072">
                <a:moveTo>
                  <a:pt x="0" y="0"/>
                </a:moveTo>
                <a:lnTo>
                  <a:pt x="1358071" y="0"/>
                </a:lnTo>
                <a:lnTo>
                  <a:pt x="1358071" y="1358072"/>
                </a:lnTo>
                <a:lnTo>
                  <a:pt x="0" y="135807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15106" y="7710978"/>
            <a:ext cx="1110245" cy="1806612"/>
          </a:xfrm>
          <a:custGeom>
            <a:avLst/>
            <a:gdLst/>
            <a:ahLst/>
            <a:cxnLst/>
            <a:rect l="l" t="t" r="r" b="b"/>
            <a:pathLst>
              <a:path w="1110245" h="1806612">
                <a:moveTo>
                  <a:pt x="0" y="0"/>
                </a:moveTo>
                <a:lnTo>
                  <a:pt x="1110245" y="0"/>
                </a:lnTo>
                <a:lnTo>
                  <a:pt x="1110245" y="1806612"/>
                </a:lnTo>
                <a:lnTo>
                  <a:pt x="0" y="180661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71022" y="1102048"/>
            <a:ext cx="2073467" cy="2073467"/>
          </a:xfrm>
          <a:custGeom>
            <a:avLst/>
            <a:gdLst/>
            <a:ahLst/>
            <a:cxnLst/>
            <a:rect l="l" t="t" r="r" b="b"/>
            <a:pathLst>
              <a:path w="2073467" h="2073467">
                <a:moveTo>
                  <a:pt x="0" y="0"/>
                </a:moveTo>
                <a:lnTo>
                  <a:pt x="2073467" y="0"/>
                </a:lnTo>
                <a:lnTo>
                  <a:pt x="2073467" y="2073467"/>
                </a:lnTo>
                <a:lnTo>
                  <a:pt x="0" y="207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94442" y="4055488"/>
            <a:ext cx="2452664" cy="2452664"/>
          </a:xfrm>
          <a:custGeom>
            <a:avLst/>
            <a:gdLst/>
            <a:ahLst/>
            <a:cxnLst/>
            <a:rect l="l" t="t" r="r" b="b"/>
            <a:pathLst>
              <a:path w="2452664" h="2452664">
                <a:moveTo>
                  <a:pt x="0" y="0"/>
                </a:moveTo>
                <a:lnTo>
                  <a:pt x="2452665" y="0"/>
                </a:lnTo>
                <a:lnTo>
                  <a:pt x="2452665" y="2452664"/>
                </a:lnTo>
                <a:lnTo>
                  <a:pt x="0" y="2452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2791021" y="1086558"/>
            <a:ext cx="2100621" cy="2104448"/>
          </a:xfrm>
          <a:custGeom>
            <a:avLst/>
            <a:gdLst/>
            <a:ahLst/>
            <a:cxnLst/>
            <a:rect l="l" t="t" r="r" b="b"/>
            <a:pathLst>
              <a:path w="2100621" h="2104448">
                <a:moveTo>
                  <a:pt x="2100621" y="0"/>
                </a:moveTo>
                <a:lnTo>
                  <a:pt x="0" y="0"/>
                </a:lnTo>
                <a:lnTo>
                  <a:pt x="0" y="2104447"/>
                </a:lnTo>
                <a:lnTo>
                  <a:pt x="2100621" y="2104447"/>
                </a:lnTo>
                <a:lnTo>
                  <a:pt x="21006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42754" y="933450"/>
            <a:ext cx="1845253" cy="2410663"/>
          </a:xfrm>
          <a:custGeom>
            <a:avLst/>
            <a:gdLst/>
            <a:ahLst/>
            <a:cxnLst/>
            <a:rect l="l" t="t" r="r" b="b"/>
            <a:pathLst>
              <a:path w="1845253" h="2410663">
                <a:moveTo>
                  <a:pt x="0" y="0"/>
                </a:moveTo>
                <a:lnTo>
                  <a:pt x="1845253" y="0"/>
                </a:lnTo>
                <a:lnTo>
                  <a:pt x="1845253" y="2410663"/>
                </a:lnTo>
                <a:lnTo>
                  <a:pt x="0" y="24106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54404" y="4196958"/>
            <a:ext cx="2311194" cy="2311194"/>
          </a:xfrm>
          <a:custGeom>
            <a:avLst/>
            <a:gdLst/>
            <a:ahLst/>
            <a:cxnLst/>
            <a:rect l="l" t="t" r="r" b="b"/>
            <a:pathLst>
              <a:path w="2311194" h="2311194">
                <a:moveTo>
                  <a:pt x="0" y="0"/>
                </a:moveTo>
                <a:lnTo>
                  <a:pt x="2311195" y="0"/>
                </a:lnTo>
                <a:lnTo>
                  <a:pt x="2311195" y="2311194"/>
                </a:lnTo>
                <a:lnTo>
                  <a:pt x="0" y="2311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02847" y="4196958"/>
            <a:ext cx="2160557" cy="2160557"/>
          </a:xfrm>
          <a:custGeom>
            <a:avLst/>
            <a:gdLst/>
            <a:ahLst/>
            <a:cxnLst/>
            <a:rect l="l" t="t" r="r" b="b"/>
            <a:pathLst>
              <a:path w="2160557" h="2160557">
                <a:moveTo>
                  <a:pt x="0" y="0"/>
                </a:moveTo>
                <a:lnTo>
                  <a:pt x="2160556" y="0"/>
                </a:lnTo>
                <a:lnTo>
                  <a:pt x="2160556" y="2160556"/>
                </a:lnTo>
                <a:lnTo>
                  <a:pt x="0" y="21605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424406" y="7595166"/>
            <a:ext cx="1992738" cy="1996367"/>
          </a:xfrm>
          <a:custGeom>
            <a:avLst/>
            <a:gdLst/>
            <a:ahLst/>
            <a:cxnLst/>
            <a:rect l="l" t="t" r="r" b="b"/>
            <a:pathLst>
              <a:path w="1992738" h="1996367">
                <a:moveTo>
                  <a:pt x="1992737" y="0"/>
                </a:moveTo>
                <a:lnTo>
                  <a:pt x="0" y="0"/>
                </a:lnTo>
                <a:lnTo>
                  <a:pt x="0" y="1996367"/>
                </a:lnTo>
                <a:lnTo>
                  <a:pt x="1992737" y="1996367"/>
                </a:lnTo>
                <a:lnTo>
                  <a:pt x="1992737" y="0"/>
                </a:lnTo>
                <a:close/>
              </a:path>
            </a:pathLst>
          </a:custGeom>
          <a:blipFill>
            <a:blip r:embed="rId14">
              <a:alphaModFix amt="32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85863" y="7219527"/>
            <a:ext cx="2749521" cy="2754529"/>
          </a:xfrm>
          <a:custGeom>
            <a:avLst/>
            <a:gdLst/>
            <a:ahLst/>
            <a:cxnLst/>
            <a:rect l="l" t="t" r="r" b="b"/>
            <a:pathLst>
              <a:path w="2749521" h="2754529">
                <a:moveTo>
                  <a:pt x="0" y="0"/>
                </a:moveTo>
                <a:lnTo>
                  <a:pt x="2749521" y="0"/>
                </a:lnTo>
                <a:lnTo>
                  <a:pt x="2749521" y="2754529"/>
                </a:lnTo>
                <a:lnTo>
                  <a:pt x="0" y="27545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84941" y="7595166"/>
            <a:ext cx="1996367" cy="1996367"/>
          </a:xfrm>
          <a:custGeom>
            <a:avLst/>
            <a:gdLst/>
            <a:ahLst/>
            <a:cxnLst/>
            <a:rect l="l" t="t" r="r" b="b"/>
            <a:pathLst>
              <a:path w="1996367" h="1996367">
                <a:moveTo>
                  <a:pt x="0" y="0"/>
                </a:moveTo>
                <a:lnTo>
                  <a:pt x="1996368" y="0"/>
                </a:lnTo>
                <a:lnTo>
                  <a:pt x="1996368" y="1996367"/>
                </a:lnTo>
                <a:lnTo>
                  <a:pt x="0" y="19963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rot="5400000">
            <a:off x="176775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5685157" y="1226348"/>
            <a:ext cx="1731987" cy="1634366"/>
          </a:xfrm>
          <a:custGeom>
            <a:avLst/>
            <a:gdLst/>
            <a:ahLst/>
            <a:cxnLst/>
            <a:rect l="l" t="t" r="r" b="b"/>
            <a:pathLst>
              <a:path w="1731987" h="1634366">
                <a:moveTo>
                  <a:pt x="0" y="0"/>
                </a:moveTo>
                <a:lnTo>
                  <a:pt x="1731986" y="0"/>
                </a:lnTo>
                <a:lnTo>
                  <a:pt x="1731986" y="1634366"/>
                </a:lnTo>
                <a:lnTo>
                  <a:pt x="0" y="163436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809625"/>
            <a:ext cx="5833909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Resource </a:t>
            </a:r>
          </a:p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447532"/>
            <a:ext cx="505913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u="none">
              <a:solidFill>
                <a:srgbClr val="47F4F4"/>
              </a:solidFill>
              <a:latin typeface="DM Sans"/>
            </a:endParaRP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Don't forget to delete this page before presenting.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97206" y="386670"/>
            <a:ext cx="3693587" cy="876688"/>
          </a:xfrm>
          <a:custGeom>
            <a:avLst/>
            <a:gdLst/>
            <a:ahLst/>
            <a:cxnLst/>
            <a:rect l="l" t="t" r="r" b="b"/>
            <a:pathLst>
              <a:path w="3693587" h="876688">
                <a:moveTo>
                  <a:pt x="0" y="0"/>
                </a:moveTo>
                <a:lnTo>
                  <a:pt x="3693588" y="0"/>
                </a:lnTo>
                <a:lnTo>
                  <a:pt x="3693588" y="876688"/>
                </a:lnTo>
                <a:lnTo>
                  <a:pt x="0" y="876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423" y="1466162"/>
            <a:ext cx="18269577" cy="284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84"/>
              </a:lnSpc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Free templates for all</a:t>
            </a:r>
          </a:p>
          <a:p>
            <a:pPr marL="0" lvl="0" indent="0" algn="ctr">
              <a:lnSpc>
                <a:spcPts val="10284"/>
              </a:lnSpc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your presentation needs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81776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100% free for personal or commercial use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54217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Ready to use, professional,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and customizable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95270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Blow your audience away with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attractive visuals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0724" y="4284293"/>
            <a:ext cx="3901818" cy="3901818"/>
            <a:chOff x="0" y="0"/>
            <a:chExt cx="5202424" cy="52024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5081776" y="4284293"/>
            <a:ext cx="3901818" cy="3901818"/>
            <a:chOff x="0" y="0"/>
            <a:chExt cx="5202424" cy="52024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9322829" y="4284293"/>
            <a:ext cx="3901818" cy="3901818"/>
            <a:chOff x="0" y="0"/>
            <a:chExt cx="5202424" cy="52024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13563882" y="4284293"/>
            <a:ext cx="3901818" cy="3901818"/>
            <a:chOff x="0" y="0"/>
            <a:chExt cx="5202424" cy="520242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3" name="Group 33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14777131" y="5497542"/>
            <a:ext cx="1475320" cy="1475320"/>
          </a:xfrm>
          <a:custGeom>
            <a:avLst/>
            <a:gdLst/>
            <a:ahLst/>
            <a:cxnLst/>
            <a:rect l="l" t="t" r="r" b="b"/>
            <a:pathLst>
              <a:path w="1475320" h="1475320">
                <a:moveTo>
                  <a:pt x="0" y="0"/>
                </a:moveTo>
                <a:lnTo>
                  <a:pt x="1475320" y="0"/>
                </a:lnTo>
                <a:lnTo>
                  <a:pt x="1475320" y="1475320"/>
                </a:lnTo>
                <a:lnTo>
                  <a:pt x="0" y="1475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2234951" y="5775840"/>
            <a:ext cx="1113364" cy="870448"/>
          </a:xfrm>
          <a:custGeom>
            <a:avLst/>
            <a:gdLst/>
            <a:ahLst/>
            <a:cxnLst/>
            <a:rect l="l" t="t" r="r" b="b"/>
            <a:pathLst>
              <a:path w="1113364" h="870448">
                <a:moveTo>
                  <a:pt x="0" y="0"/>
                </a:moveTo>
                <a:lnTo>
                  <a:pt x="1113364" y="0"/>
                </a:lnTo>
                <a:lnTo>
                  <a:pt x="1113364" y="870448"/>
                </a:lnTo>
                <a:lnTo>
                  <a:pt x="0" y="870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0809595" y="5652695"/>
            <a:ext cx="928287" cy="1114755"/>
          </a:xfrm>
          <a:custGeom>
            <a:avLst/>
            <a:gdLst/>
            <a:ahLst/>
            <a:cxnLst/>
            <a:rect l="l" t="t" r="r" b="b"/>
            <a:pathLst>
              <a:path w="928287" h="1114755">
                <a:moveTo>
                  <a:pt x="0" y="0"/>
                </a:moveTo>
                <a:lnTo>
                  <a:pt x="928286" y="0"/>
                </a:lnTo>
                <a:lnTo>
                  <a:pt x="928286" y="1114755"/>
                </a:lnTo>
                <a:lnTo>
                  <a:pt x="0" y="1114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872112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For PowerPoint, Google Slides,</a:t>
            </a:r>
          </a:p>
          <a:p>
            <a:pPr marL="0" lvl="0" indent="0" algn="ctr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and Canva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007486" y="5803935"/>
            <a:ext cx="2050400" cy="74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1"/>
              </a:lnSpc>
              <a:spcBef>
                <a:spcPct val="0"/>
              </a:spcBef>
            </a:pPr>
            <a:r>
              <a:rPr lang="en-US" sz="4160">
                <a:solidFill>
                  <a:srgbClr val="47F4F4"/>
                </a:solidFill>
                <a:latin typeface="Agrandir Wide Thin Bold"/>
              </a:rPr>
              <a:t>FREE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2790" y="694260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Comparação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43000" y="2230554"/>
            <a:ext cx="4342404" cy="760608"/>
            <a:chOff x="0" y="0"/>
            <a:chExt cx="5789872" cy="10141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89148" y="2230554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2067856" y="3470914"/>
            <a:ext cx="4984988" cy="4299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B</a:t>
            </a:r>
            <a:r>
              <a:rPr lang="en-US" sz="2200" u="none" dirty="0">
                <a:solidFill>
                  <a:srgbClr val="FFFFFF"/>
                </a:solidFill>
                <a:latin typeface="DM Sans"/>
              </a:rPr>
              <a:t>aixo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 variavel baseado no uso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Disponibilidade facilitada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fácil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média/elevada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Dependência de conectividade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Serviço de terceiros indisponível.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766074" y="2230554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02790" y="3470914"/>
            <a:ext cx="4984988" cy="537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Alto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Controle Total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Dificultada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energia e Climatização controladas.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TextBox 58">
            <a:extLst>
              <a:ext uri="{FF2B5EF4-FFF2-40B4-BE49-F238E27FC236}">
                <a16:creationId xmlns:a16="http://schemas.microsoft.com/office/drawing/2014/main" id="{6645E2AF-97D9-33C9-CE64-D11469189F65}"/>
              </a:ext>
            </a:extLst>
          </p:cNvPr>
          <p:cNvSpPr txBox="1"/>
          <p:nvPr/>
        </p:nvSpPr>
        <p:spPr>
          <a:xfrm>
            <a:off x="6597182" y="3470914"/>
            <a:ext cx="4984988" cy="537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Médio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Custos constantes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Flexibilidade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média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baixa/média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terceiros.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76163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40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Infraestrutura </a:t>
              </a:r>
              <a:r>
                <a:rPr lang="en-US" sz="2400">
                  <a:solidFill>
                    <a:srgbClr val="47F4F4"/>
                  </a:solidFill>
                  <a:latin typeface="Agrandir Wide Thin Bold"/>
                </a:rPr>
                <a:t>Nuvem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779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875745"/>
            <a:ext cx="18288000" cy="3411255"/>
          </a:xfrm>
          <a:custGeom>
            <a:avLst/>
            <a:gdLst/>
            <a:ahLst/>
            <a:cxnLst/>
            <a:rect l="l" t="t" r="r" b="b"/>
            <a:pathLst>
              <a:path w="18798404" h="4226454">
                <a:moveTo>
                  <a:pt x="0" y="0"/>
                </a:moveTo>
                <a:lnTo>
                  <a:pt x="18798404" y="0"/>
                </a:lnTo>
                <a:lnTo>
                  <a:pt x="18798404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64637" y="3482571"/>
            <a:ext cx="14158726" cy="4268593"/>
            <a:chOff x="0" y="0"/>
            <a:chExt cx="18878302" cy="569145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818025" y="3941437"/>
            <a:ext cx="12651949" cy="320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6FFFF"/>
                </a:solidFill>
                <a:latin typeface="DM Sans"/>
              </a:rPr>
              <a:t>Alunos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	</a:t>
            </a:r>
            <a:r>
              <a:rPr lang="en-US" sz="3000" dirty="0">
                <a:solidFill>
                  <a:srgbClr val="66FFFF"/>
                </a:solidFill>
                <a:latin typeface="DM Sans"/>
              </a:rPr>
              <a:t>Lucas Souza Pereira – 01224070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</a:t>
            </a:r>
            <a:r>
              <a:rPr lang="pt-BR" sz="3200" b="0" i="0" dirty="0">
                <a:solidFill>
                  <a:srgbClr val="66FFFF"/>
                </a:solidFill>
                <a:effectLst/>
                <a:latin typeface="gg sans"/>
              </a:rPr>
              <a:t>Pedro Henrique Félix da Fonseca - 01528288</a:t>
            </a:r>
            <a:r>
              <a:rPr lang="en-US" sz="3000" dirty="0">
                <a:solidFill>
                  <a:srgbClr val="66FFFF"/>
                </a:solidFill>
                <a:latin typeface="DM Sans"/>
              </a:rPr>
              <a:t> 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Ewerton Rosendo da Silva - 01510422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	</a:t>
            </a:r>
            <a:r>
              <a:rPr lang="pt-BR" sz="3000" dirty="0">
                <a:solidFill>
                  <a:srgbClr val="47F4F4"/>
                </a:solidFill>
                <a:latin typeface="DM Sans"/>
              </a:rPr>
              <a:t>Alanis Pereira da Silva - 01535211</a:t>
            </a:r>
            <a:endParaRPr lang="en-US" sz="3000" dirty="0">
              <a:solidFill>
                <a:srgbClr val="47F4F4"/>
              </a:solidFill>
              <a:latin typeface="DM Sans"/>
            </a:endParaRP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42362" y="776287"/>
            <a:ext cx="8003276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 err="1">
                <a:solidFill>
                  <a:srgbClr val="FFFFFF"/>
                </a:solidFill>
                <a:latin typeface="Agrandir Wide Thin Bold"/>
              </a:rPr>
              <a:t>Creditos</a:t>
            </a:r>
            <a:endParaRPr lang="en-US" sz="8499" dirty="0">
              <a:solidFill>
                <a:srgbClr val="FFFFFF"/>
              </a:solidFill>
              <a:latin typeface="Agrandir Wide Thin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3178441" y="5982448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78441" y="-4502783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54680" y="3362325"/>
            <a:ext cx="14178639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00"/>
              </a:lnSpc>
              <a:spcBef>
                <a:spcPct val="0"/>
              </a:spcBef>
            </a:pPr>
            <a:r>
              <a:rPr lang="en-US" sz="17000" u="none" dirty="0">
                <a:solidFill>
                  <a:srgbClr val="FFFFFF"/>
                </a:solidFill>
                <a:latin typeface="Agrandir Wide Thin Bold"/>
              </a:rPr>
              <a:t>Obrigado!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1448</Words>
  <Application>Microsoft Office PowerPoint</Application>
  <PresentationFormat>Custom</PresentationFormat>
  <Paragraphs>390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DM Sans Bold</vt:lpstr>
      <vt:lpstr>DM Sans</vt:lpstr>
      <vt:lpstr>Agrandir Wide Thin</vt:lpstr>
      <vt:lpstr>gg sans</vt:lpstr>
      <vt:lpstr>Agrandir Wide Thin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Blue and Turquoise Modern Geometric Company Timeline Presentation</dc:title>
  <cp:lastModifiedBy>Lucas Pereira</cp:lastModifiedBy>
  <cp:revision>21</cp:revision>
  <dcterms:created xsi:type="dcterms:W3CDTF">2006-08-16T00:00:00Z</dcterms:created>
  <dcterms:modified xsi:type="dcterms:W3CDTF">2024-05-30T14:56:23Z</dcterms:modified>
  <dc:identifier>DAGGqklrA-0</dc:identifier>
</cp:coreProperties>
</file>